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701" r:id="rId2"/>
  </p:sldIdLst>
  <p:sldSz cx="12192000" cy="6858000"/>
  <p:notesSz cx="7102475" cy="102314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D6E0"/>
    <a:srgbClr val="A8C7D4"/>
    <a:srgbClr val="C1ECFF"/>
    <a:srgbClr val="217345"/>
    <a:srgbClr val="7F7F7F"/>
    <a:srgbClr val="F2CFD5"/>
    <a:srgbClr val="BE0F2D"/>
    <a:srgbClr val="EEE7E0"/>
    <a:srgbClr val="A98962"/>
    <a:srgbClr val="FBE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038" autoAdjust="0"/>
  </p:normalViewPr>
  <p:slideViewPr>
    <p:cSldViewPr snapToGrid="0" showGuides="1">
      <p:cViewPr varScale="1">
        <p:scale>
          <a:sx n="67" d="100"/>
          <a:sy n="67" d="100"/>
        </p:scale>
        <p:origin x="510" y="72"/>
      </p:cViewPr>
      <p:guideLst/>
    </p:cSldViewPr>
  </p:slideViewPr>
  <p:outlineViewPr>
    <p:cViewPr>
      <p:scale>
        <a:sx n="33" d="100"/>
        <a:sy n="33" d="100"/>
      </p:scale>
      <p:origin x="0" y="-1617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64" d="100"/>
          <a:sy n="64" d="100"/>
        </p:scale>
        <p:origin x="2916" y="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736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736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A4DCB06D-443D-4974-8F2E-624DA5F522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6763"/>
            <a:ext cx="6819900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859933"/>
            <a:ext cx="5208482" cy="4604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9719866"/>
            <a:ext cx="3077739" cy="51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0CFAD2D8-CF85-44DC-894D-EEED048087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0800" y="2590800"/>
            <a:ext cx="9862589" cy="1143000"/>
          </a:xfrm>
        </p:spPr>
        <p:txBody>
          <a:bodyPr/>
          <a:lstStyle>
            <a:lvl1pPr>
              <a:defRPr kumimoji="0" sz="3800" b="0">
                <a:solidFill>
                  <a:schemeClr val="tx2"/>
                </a:solidFill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30040" y="3844636"/>
            <a:ext cx="9875517" cy="477982"/>
          </a:xfrm>
        </p:spPr>
        <p:txBody>
          <a:bodyPr/>
          <a:lstStyle>
            <a:lvl1pPr marL="0" indent="0">
              <a:buFontTx/>
              <a:buNone/>
              <a:defRPr kumimoji="0" sz="2400">
                <a:solidFill>
                  <a:schemeClr val="tx2"/>
                </a:solidFill>
                <a:latin typeface="+mn-ea"/>
                <a:ea typeface="+mn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 dirty="0"/>
              <a:t>マスター字幕の書式設定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F1328C6-8205-4FB8-AC2B-1F0A91C1C13B}"/>
              </a:ext>
            </a:extLst>
          </p:cNvPr>
          <p:cNvSpPr/>
          <p:nvPr userDrawn="1"/>
        </p:nvSpPr>
        <p:spPr>
          <a:xfrm>
            <a:off x="702734" y="313266"/>
            <a:ext cx="84666" cy="6239933"/>
          </a:xfrm>
          <a:prstGeom prst="rect">
            <a:avLst/>
          </a:prstGeom>
          <a:solidFill>
            <a:srgbClr val="BE0F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Picture 2" descr="Z:\Top\brand\images\guideline\tools\VI\logo_sloganL.gif">
            <a:extLst>
              <a:ext uri="{FF2B5EF4-FFF2-40B4-BE49-F238E27FC236}">
                <a16:creationId xmlns:a16="http://schemas.microsoft.com/office/drawing/2014/main" id="{9F0A79EB-E7BA-459C-9C33-0C14E5B4CE8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t="37495"/>
          <a:stretch/>
        </p:blipFill>
        <p:spPr bwMode="auto">
          <a:xfrm>
            <a:off x="9537560" y="6176795"/>
            <a:ext cx="2462353" cy="47798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コンテンツ×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989352-7A01-4896-8F54-85CAC9A4BDA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7208" y="1734207"/>
            <a:ext cx="5305591" cy="4695168"/>
          </a:xfrm>
        </p:spPr>
        <p:txBody>
          <a:bodyPr/>
          <a:lstStyle>
            <a:lvl1pPr marL="285750" indent="-285750">
              <a:defRPr sz="2200">
                <a:latin typeface="+mn-ea"/>
                <a:ea typeface="+mn-ea"/>
              </a:defRPr>
            </a:lvl1pPr>
            <a:lvl2pPr marL="449263" indent="-258763">
              <a:defRPr sz="2000">
                <a:latin typeface="+mn-ea"/>
                <a:ea typeface="+mn-ea"/>
              </a:defRPr>
            </a:lvl2pPr>
            <a:lvl3pPr marL="711200" indent="-200025">
              <a:defRPr sz="1800">
                <a:latin typeface="+mn-ea"/>
                <a:ea typeface="+mn-ea"/>
              </a:defRPr>
            </a:lvl3pPr>
          </a:lstStyle>
          <a:p>
            <a:pPr lvl="0"/>
            <a:r>
              <a:rPr kumimoji="1" lang="ja-JP" altLang="en-US" dirty="0"/>
              <a:t>マスター テキストの書式設定マスター テキストの書式設定マスター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CE30757C-333C-4A6A-9BA2-4F503B7E26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7375" y="1161594"/>
            <a:ext cx="5305425" cy="462253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:a16="http://schemas.microsoft.com/office/drawing/2014/main" id="{56DF5D16-BDDB-41E9-AF5F-DCE315F136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99200" y="1161594"/>
            <a:ext cx="5305425" cy="462253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  <a:latin typeface="+mj-ea"/>
                <a:ea typeface="+mj-ea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9" name="テキスト プレースホルダー 3">
            <a:extLst>
              <a:ext uri="{FF2B5EF4-FFF2-40B4-BE49-F238E27FC236}">
                <a16:creationId xmlns:a16="http://schemas.microsoft.com/office/drawing/2014/main" id="{B09A88EE-222F-4E64-B681-5D5E9B08F4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99034" y="1734207"/>
            <a:ext cx="5305591" cy="4695168"/>
          </a:xfrm>
        </p:spPr>
        <p:txBody>
          <a:bodyPr/>
          <a:lstStyle>
            <a:lvl1pPr marL="285750" indent="-285750">
              <a:defRPr sz="2200">
                <a:latin typeface="+mn-ea"/>
                <a:ea typeface="+mn-ea"/>
              </a:defRPr>
            </a:lvl1pPr>
            <a:lvl2pPr marL="449263" indent="-258763">
              <a:defRPr sz="2000">
                <a:latin typeface="+mn-ea"/>
                <a:ea typeface="+mn-ea"/>
              </a:defRPr>
            </a:lvl2pPr>
            <a:lvl3pPr marL="711200" indent="-200025">
              <a:defRPr sz="1800">
                <a:latin typeface="+mn-ea"/>
                <a:ea typeface="+mn-ea"/>
              </a:defRPr>
            </a:lvl3pPr>
          </a:lstStyle>
          <a:p>
            <a:pPr lvl="0"/>
            <a:r>
              <a:rPr kumimoji="1" lang="ja-JP" altLang="en-US" dirty="0"/>
              <a:t>マスター テキストの書式設定マスター テキストの書式設定マスター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62633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3872423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グラデ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C3B19E9-1DF8-4B39-935E-0E3898F06BD0}"/>
              </a:ext>
            </a:extLst>
          </p:cNvPr>
          <p:cNvGrpSpPr/>
          <p:nvPr userDrawn="1"/>
        </p:nvGrpSpPr>
        <p:grpSpPr>
          <a:xfrm>
            <a:off x="-3566" y="-1"/>
            <a:ext cx="12204000" cy="6858002"/>
            <a:chOff x="-3566" y="-1"/>
            <a:chExt cx="9151133" cy="6858002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023679D5-84E5-4FAE-BE33-01BFAED0DD61}"/>
                </a:ext>
              </a:extLst>
            </p:cNvPr>
            <p:cNvSpPr/>
            <p:nvPr/>
          </p:nvSpPr>
          <p:spPr>
            <a:xfrm flipH="1">
              <a:off x="1444" y="4508501"/>
              <a:ext cx="9141112" cy="2349500"/>
            </a:xfrm>
            <a:prstGeom prst="rect">
              <a:avLst/>
            </a:prstGeom>
            <a:gradFill flip="none" rotWithShape="1">
              <a:gsLst>
                <a:gs pos="0">
                  <a:srgbClr val="72818C">
                    <a:lumMod val="70000"/>
                    <a:lumOff val="30000"/>
                  </a:srgbClr>
                </a:gs>
                <a:gs pos="100000">
                  <a:srgbClr val="C5D9D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C58C6A0-DF96-4E09-95E6-C47A931F976E}"/>
                </a:ext>
              </a:extLst>
            </p:cNvPr>
            <p:cNvSpPr/>
            <p:nvPr/>
          </p:nvSpPr>
          <p:spPr>
            <a:xfrm flipH="1">
              <a:off x="-3566" y="4508500"/>
              <a:ext cx="9151133" cy="2349500"/>
            </a:xfrm>
            <a:prstGeom prst="rect">
              <a:avLst/>
            </a:prstGeom>
            <a:gradFill flip="none" rotWithShape="1">
              <a:gsLst>
                <a:gs pos="0">
                  <a:srgbClr val="465962">
                    <a:alpha val="30000"/>
                  </a:srgbClr>
                </a:gs>
                <a:gs pos="100000">
                  <a:srgbClr val="465962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5623AA71-2DB6-44DB-A735-4583BE0669AA}"/>
                </a:ext>
              </a:extLst>
            </p:cNvPr>
            <p:cNvSpPr/>
            <p:nvPr/>
          </p:nvSpPr>
          <p:spPr>
            <a:xfrm>
              <a:off x="1444" y="-1"/>
              <a:ext cx="9141112" cy="4508501"/>
            </a:xfrm>
            <a:prstGeom prst="rect">
              <a:avLst/>
            </a:prstGeom>
            <a:gradFill flip="none" rotWithShape="1">
              <a:gsLst>
                <a:gs pos="0">
                  <a:srgbClr val="72818C">
                    <a:lumMod val="70000"/>
                    <a:lumOff val="30000"/>
                  </a:srgbClr>
                </a:gs>
                <a:gs pos="100000">
                  <a:srgbClr val="C5D9D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903D295E-A575-4955-ADB1-36E4E0F69963}"/>
                </a:ext>
              </a:extLst>
            </p:cNvPr>
            <p:cNvSpPr/>
            <p:nvPr/>
          </p:nvSpPr>
          <p:spPr>
            <a:xfrm flipH="1">
              <a:off x="-3565" y="3811"/>
              <a:ext cx="9151132" cy="4504690"/>
            </a:xfrm>
            <a:prstGeom prst="rect">
              <a:avLst/>
            </a:prstGeom>
            <a:gradFill flip="none" rotWithShape="1">
              <a:gsLst>
                <a:gs pos="0">
                  <a:srgbClr val="465962">
                    <a:alpha val="0"/>
                  </a:srgbClr>
                </a:gs>
                <a:gs pos="100000">
                  <a:srgbClr val="465962">
                    <a:alpha val="3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5E782252-92AA-4CE4-88B6-930BCC9554B5}"/>
                </a:ext>
              </a:extLst>
            </p:cNvPr>
            <p:cNvSpPr/>
            <p:nvPr/>
          </p:nvSpPr>
          <p:spPr>
            <a:xfrm flipH="1">
              <a:off x="-3565" y="-1"/>
              <a:ext cx="9151132" cy="6858002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  <a:lumMod val="0"/>
                  </a:schemeClr>
                </a:gs>
                <a:gs pos="100000">
                  <a:srgbClr val="3E4654">
                    <a:alpha val="2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4C19B09-4B29-478C-BF0B-DFC5F6AC9C7D}"/>
                </a:ext>
              </a:extLst>
            </p:cNvPr>
            <p:cNvSpPr/>
            <p:nvPr/>
          </p:nvSpPr>
          <p:spPr>
            <a:xfrm>
              <a:off x="1443" y="-1"/>
              <a:ext cx="9146123" cy="450850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0"/>
                    <a:lumOff val="100000"/>
                    <a:alpha val="30000"/>
                  </a:schemeClr>
                </a:gs>
                <a:gs pos="100000">
                  <a:schemeClr val="tx1">
                    <a:alpha val="0"/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65D7B17F-F7C8-4A98-8069-AB94A33FFBA8}"/>
                </a:ext>
              </a:extLst>
            </p:cNvPr>
            <p:cNvSpPr/>
            <p:nvPr/>
          </p:nvSpPr>
          <p:spPr>
            <a:xfrm>
              <a:off x="-3566" y="4508500"/>
              <a:ext cx="9147566" cy="234950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0"/>
                    <a:lumOff val="100000"/>
                    <a:alpha val="30000"/>
                  </a:schemeClr>
                </a:gs>
                <a:gs pos="100000">
                  <a:schemeClr val="tx1">
                    <a:alpha val="0"/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79860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グラデ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741E5A3-24BC-4021-8F97-94A876F46161}"/>
              </a:ext>
            </a:extLst>
          </p:cNvPr>
          <p:cNvGrpSpPr/>
          <p:nvPr userDrawn="1"/>
        </p:nvGrpSpPr>
        <p:grpSpPr>
          <a:xfrm>
            <a:off x="-3565" y="-1"/>
            <a:ext cx="12203999" cy="6858000"/>
            <a:chOff x="-3565" y="-1"/>
            <a:chExt cx="12203999" cy="4508502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5623AA71-2DB6-44DB-A735-4583BE0669AA}"/>
                </a:ext>
              </a:extLst>
            </p:cNvPr>
            <p:cNvSpPr/>
            <p:nvPr/>
          </p:nvSpPr>
          <p:spPr>
            <a:xfrm>
              <a:off x="3115" y="-1"/>
              <a:ext cx="12190636" cy="4508501"/>
            </a:xfrm>
            <a:prstGeom prst="rect">
              <a:avLst/>
            </a:prstGeom>
            <a:gradFill flip="none" rotWithShape="1">
              <a:gsLst>
                <a:gs pos="0">
                  <a:srgbClr val="72818C">
                    <a:lumMod val="70000"/>
                    <a:lumOff val="30000"/>
                  </a:srgbClr>
                </a:gs>
                <a:gs pos="100000">
                  <a:srgbClr val="C5D9D9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903D295E-A575-4955-ADB1-36E4E0F69963}"/>
                </a:ext>
              </a:extLst>
            </p:cNvPr>
            <p:cNvSpPr/>
            <p:nvPr/>
          </p:nvSpPr>
          <p:spPr>
            <a:xfrm flipH="1">
              <a:off x="-3565" y="3811"/>
              <a:ext cx="12203999" cy="4504690"/>
            </a:xfrm>
            <a:prstGeom prst="rect">
              <a:avLst/>
            </a:prstGeom>
            <a:gradFill flip="none" rotWithShape="1">
              <a:gsLst>
                <a:gs pos="0">
                  <a:srgbClr val="465962">
                    <a:alpha val="0"/>
                  </a:srgbClr>
                </a:gs>
                <a:gs pos="100000">
                  <a:srgbClr val="465962">
                    <a:alpha val="3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F4C19B09-4B29-478C-BF0B-DFC5F6AC9C7D}"/>
                </a:ext>
              </a:extLst>
            </p:cNvPr>
            <p:cNvSpPr/>
            <p:nvPr userDrawn="1"/>
          </p:nvSpPr>
          <p:spPr>
            <a:xfrm>
              <a:off x="3114" y="-1"/>
              <a:ext cx="12197319" cy="450850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0"/>
                    <a:lumOff val="100000"/>
                    <a:alpha val="30000"/>
                  </a:schemeClr>
                </a:gs>
                <a:gs pos="100000">
                  <a:schemeClr val="tx1">
                    <a:alpha val="0"/>
                    <a:lumMod val="0"/>
                    <a:lumOff val="10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4002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dal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71C1268-7774-4418-96F6-0015D607C318}"/>
              </a:ext>
            </a:extLst>
          </p:cNvPr>
          <p:cNvSpPr/>
          <p:nvPr userDrawn="1"/>
        </p:nvSpPr>
        <p:spPr>
          <a:xfrm>
            <a:off x="4949036" y="248949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FEE1367-B2A5-41A8-B28C-C8BBF6E1770D}"/>
              </a:ext>
            </a:extLst>
          </p:cNvPr>
          <p:cNvSpPr/>
          <p:nvPr userDrawn="1"/>
        </p:nvSpPr>
        <p:spPr>
          <a:xfrm rot="5400000">
            <a:off x="5987646" y="145088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AE3CC19-38C8-4240-BD88-34073F413FDD}"/>
              </a:ext>
            </a:extLst>
          </p:cNvPr>
          <p:cNvSpPr/>
          <p:nvPr userDrawn="1"/>
        </p:nvSpPr>
        <p:spPr>
          <a:xfrm rot="5400000">
            <a:off x="5987646" y="352810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273C8C4-9400-4BCA-9A2D-F921BF228E6B}"/>
              </a:ext>
            </a:extLst>
          </p:cNvPr>
          <p:cNvSpPr/>
          <p:nvPr userDrawn="1"/>
        </p:nvSpPr>
        <p:spPr>
          <a:xfrm>
            <a:off x="7026256" y="248949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601ACE2-D207-4DA2-B8C8-87468D98FED6}"/>
              </a:ext>
            </a:extLst>
          </p:cNvPr>
          <p:cNvSpPr/>
          <p:nvPr userDrawn="1"/>
        </p:nvSpPr>
        <p:spPr>
          <a:xfrm>
            <a:off x="4949036" y="41227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C9507F3-964B-44A8-B104-84F30E863950}"/>
              </a:ext>
            </a:extLst>
          </p:cNvPr>
          <p:cNvSpPr/>
          <p:nvPr userDrawn="1"/>
        </p:nvSpPr>
        <p:spPr>
          <a:xfrm rot="5400000">
            <a:off x="5987646" y="-626336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304BDEF5-73E4-4F86-A51E-3CCB6E2FC0D4}"/>
              </a:ext>
            </a:extLst>
          </p:cNvPr>
          <p:cNvSpPr/>
          <p:nvPr userDrawn="1"/>
        </p:nvSpPr>
        <p:spPr>
          <a:xfrm>
            <a:off x="7026256" y="41227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2EB952B2-B374-4A7F-98A0-7DE1F5A85BB7}"/>
              </a:ext>
            </a:extLst>
          </p:cNvPr>
          <p:cNvSpPr/>
          <p:nvPr userDrawn="1"/>
        </p:nvSpPr>
        <p:spPr>
          <a:xfrm>
            <a:off x="4949036" y="456671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FCCD4B44-129B-4197-834D-9EFF2BB4BABC}"/>
              </a:ext>
            </a:extLst>
          </p:cNvPr>
          <p:cNvSpPr/>
          <p:nvPr userDrawn="1"/>
        </p:nvSpPr>
        <p:spPr>
          <a:xfrm rot="5400000">
            <a:off x="5987646" y="560532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A92897AC-791C-48B1-ACC6-1AFD55C0DE20}"/>
              </a:ext>
            </a:extLst>
          </p:cNvPr>
          <p:cNvSpPr/>
          <p:nvPr userDrawn="1"/>
        </p:nvSpPr>
        <p:spPr>
          <a:xfrm>
            <a:off x="7026256" y="456671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FBA80B3-06EE-4E76-978D-273DF7EF1B5F}"/>
              </a:ext>
            </a:extLst>
          </p:cNvPr>
          <p:cNvSpPr/>
          <p:nvPr userDrawn="1"/>
        </p:nvSpPr>
        <p:spPr>
          <a:xfrm>
            <a:off x="2871816" y="248949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5C9269D-DB4E-420E-A427-68BABF550495}"/>
              </a:ext>
            </a:extLst>
          </p:cNvPr>
          <p:cNvSpPr/>
          <p:nvPr userDrawn="1"/>
        </p:nvSpPr>
        <p:spPr>
          <a:xfrm rot="5400000">
            <a:off x="3910426" y="145088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A5573352-F455-4297-8320-0C020E7CC0C2}"/>
              </a:ext>
            </a:extLst>
          </p:cNvPr>
          <p:cNvSpPr/>
          <p:nvPr userDrawn="1"/>
        </p:nvSpPr>
        <p:spPr>
          <a:xfrm rot="5400000">
            <a:off x="3910426" y="352810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E107068-8160-459F-93F3-C8A5C86C65F2}"/>
              </a:ext>
            </a:extLst>
          </p:cNvPr>
          <p:cNvSpPr/>
          <p:nvPr userDrawn="1"/>
        </p:nvSpPr>
        <p:spPr>
          <a:xfrm>
            <a:off x="2871816" y="41227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19FA2CB-16D1-4104-BA5A-23251A9DEB3C}"/>
              </a:ext>
            </a:extLst>
          </p:cNvPr>
          <p:cNvSpPr/>
          <p:nvPr userDrawn="1"/>
        </p:nvSpPr>
        <p:spPr>
          <a:xfrm rot="5400000">
            <a:off x="3910426" y="-626336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B259638-21F0-44CB-80A3-44FB30DEF0A5}"/>
              </a:ext>
            </a:extLst>
          </p:cNvPr>
          <p:cNvSpPr/>
          <p:nvPr userDrawn="1"/>
        </p:nvSpPr>
        <p:spPr>
          <a:xfrm>
            <a:off x="2871816" y="456671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8A4DC6E1-40CD-4A98-B7C4-E75C4043ECB4}"/>
              </a:ext>
            </a:extLst>
          </p:cNvPr>
          <p:cNvSpPr/>
          <p:nvPr userDrawn="1"/>
        </p:nvSpPr>
        <p:spPr>
          <a:xfrm rot="5400000">
            <a:off x="3910426" y="5605324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F1431E8E-5E51-4C0A-A4A8-4B15E7D60F31}"/>
              </a:ext>
            </a:extLst>
          </p:cNvPr>
          <p:cNvSpPr/>
          <p:nvPr userDrawn="1"/>
        </p:nvSpPr>
        <p:spPr>
          <a:xfrm rot="5400000">
            <a:off x="8064866" y="145088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4D495A4-C31F-4B3F-95A6-8E449CE05962}"/>
              </a:ext>
            </a:extLst>
          </p:cNvPr>
          <p:cNvSpPr/>
          <p:nvPr userDrawn="1"/>
        </p:nvSpPr>
        <p:spPr>
          <a:xfrm rot="5400000">
            <a:off x="8064866" y="352810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E3023753-F2D2-4F7D-8313-6FE6016B51CC}"/>
              </a:ext>
            </a:extLst>
          </p:cNvPr>
          <p:cNvSpPr/>
          <p:nvPr userDrawn="1"/>
        </p:nvSpPr>
        <p:spPr>
          <a:xfrm>
            <a:off x="9103476" y="248949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DDD32FF-B3CD-48E7-BF23-BB01CA22A8C9}"/>
              </a:ext>
            </a:extLst>
          </p:cNvPr>
          <p:cNvSpPr/>
          <p:nvPr userDrawn="1"/>
        </p:nvSpPr>
        <p:spPr>
          <a:xfrm rot="5400000">
            <a:off x="8064866" y="-626337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19437608-6F50-4BA4-B67A-BA4583C78A22}"/>
              </a:ext>
            </a:extLst>
          </p:cNvPr>
          <p:cNvSpPr/>
          <p:nvPr userDrawn="1"/>
        </p:nvSpPr>
        <p:spPr>
          <a:xfrm>
            <a:off x="9103476" y="41227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C86CA96-BD25-423B-A59F-0B7E821BE644}"/>
              </a:ext>
            </a:extLst>
          </p:cNvPr>
          <p:cNvSpPr/>
          <p:nvPr userDrawn="1"/>
        </p:nvSpPr>
        <p:spPr>
          <a:xfrm rot="5400000">
            <a:off x="8064866" y="560532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A24C942E-2BC5-406B-BBE6-02A4041E05FA}"/>
              </a:ext>
            </a:extLst>
          </p:cNvPr>
          <p:cNvSpPr/>
          <p:nvPr userDrawn="1"/>
        </p:nvSpPr>
        <p:spPr>
          <a:xfrm>
            <a:off x="9103476" y="4566713"/>
            <a:ext cx="206136" cy="187108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900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" name="Oval 4">
            <a:extLst>
              <a:ext uri="{FF2B5EF4-FFF2-40B4-BE49-F238E27FC236}">
                <a16:creationId xmlns:a16="http://schemas.microsoft.com/office/drawing/2014/main" id="{0ACABC6F-3B89-43A6-8F0A-11288504479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80887" y="1427261"/>
            <a:ext cx="5241834" cy="5241834"/>
          </a:xfrm>
          <a:prstGeom prst="ellipse">
            <a:avLst/>
          </a:prstGeom>
          <a:solidFill>
            <a:srgbClr val="DDDDDD"/>
          </a:solidFill>
          <a:ln w="19050">
            <a:noFill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AFB9B1C3-FD65-41F9-967A-E3F32C81EF0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10610" y="1480102"/>
            <a:ext cx="10568" cy="2610349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7664C467-5BAD-4A41-8B1B-AE45372F30DC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3796171" y="4090451"/>
            <a:ext cx="2325007" cy="1352731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90A82AFE-D19F-489D-93EB-D9DD4C1643BC}"/>
              </a:ext>
            </a:extLst>
          </p:cNvPr>
          <p:cNvSpPr>
            <a:spLocks noChangeShapeType="1"/>
          </p:cNvSpPr>
          <p:nvPr userDrawn="1"/>
        </p:nvSpPr>
        <p:spPr bwMode="auto">
          <a:xfrm flipH="1" flipV="1">
            <a:off x="6110610" y="4101019"/>
            <a:ext cx="2325007" cy="1342163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8" name="Oval 19">
            <a:extLst>
              <a:ext uri="{FF2B5EF4-FFF2-40B4-BE49-F238E27FC236}">
                <a16:creationId xmlns:a16="http://schemas.microsoft.com/office/drawing/2014/main" id="{8D6747AA-82A9-4D82-B545-BFAFF18F8E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557082" y="4217269"/>
            <a:ext cx="1014548" cy="101454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4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9" name="Oval 20">
            <a:extLst>
              <a:ext uri="{FF2B5EF4-FFF2-40B4-BE49-F238E27FC236}">
                <a16:creationId xmlns:a16="http://schemas.microsoft.com/office/drawing/2014/main" id="{A1C23391-82F5-40E5-AEA6-F7D1255467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70725" y="4217269"/>
            <a:ext cx="1014548" cy="101454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6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0" name="Oval 21">
            <a:extLst>
              <a:ext uri="{FF2B5EF4-FFF2-40B4-BE49-F238E27FC236}">
                <a16:creationId xmlns:a16="http://schemas.microsoft.com/office/drawing/2014/main" id="{C280102D-CD63-4F90-BEF2-E5E5FA97CE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613903" y="2272718"/>
            <a:ext cx="1014548" cy="101454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6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7DCCDAD-1B0F-4594-A34A-3133552D7172}"/>
              </a:ext>
            </a:extLst>
          </p:cNvPr>
          <p:cNvCxnSpPr/>
          <p:nvPr userDrawn="1"/>
        </p:nvCxnSpPr>
        <p:spPr>
          <a:xfrm>
            <a:off x="6110610" y="1427261"/>
            <a:ext cx="2325007" cy="4015921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256872F-9E55-431B-B8B2-4B3D1941E338}"/>
              </a:ext>
            </a:extLst>
          </p:cNvPr>
          <p:cNvCxnSpPr/>
          <p:nvPr userDrawn="1"/>
        </p:nvCxnSpPr>
        <p:spPr>
          <a:xfrm flipH="1">
            <a:off x="3786510" y="1436786"/>
            <a:ext cx="2325007" cy="4015921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F9F5424-0DAC-40A3-B881-CC0739575CDF}"/>
              </a:ext>
            </a:extLst>
          </p:cNvPr>
          <p:cNvCxnSpPr/>
          <p:nvPr userDrawn="1"/>
        </p:nvCxnSpPr>
        <p:spPr>
          <a:xfrm>
            <a:off x="3796171" y="5443182"/>
            <a:ext cx="4639446" cy="0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cxnSp>
      <p:sp>
        <p:nvSpPr>
          <p:cNvPr id="14" name="Rectangle 22">
            <a:extLst>
              <a:ext uri="{FF2B5EF4-FFF2-40B4-BE49-F238E27FC236}">
                <a16:creationId xmlns:a16="http://schemas.microsoft.com/office/drawing/2014/main" id="{6F1B6B71-A992-44DD-8F5F-891C62453E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75721" y="1120783"/>
            <a:ext cx="1690914" cy="5918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ja-JP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5" name="Rectangle 24">
            <a:extLst>
              <a:ext uri="{FF2B5EF4-FFF2-40B4-BE49-F238E27FC236}">
                <a16:creationId xmlns:a16="http://schemas.microsoft.com/office/drawing/2014/main" id="{007A4D64-6DBE-4F9B-93E1-176DD69808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600728" y="5136704"/>
            <a:ext cx="1690914" cy="5918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6" name="Rectangle 23">
            <a:extLst>
              <a:ext uri="{FF2B5EF4-FFF2-40B4-BE49-F238E27FC236}">
                <a16:creationId xmlns:a16="http://schemas.microsoft.com/office/drawing/2014/main" id="{458751B3-82C8-4CB6-A4C0-BA34F0F3D3B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50714" y="5147272"/>
            <a:ext cx="1690914" cy="5918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ja-JP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7" name="Line 8">
            <a:extLst>
              <a:ext uri="{FF2B5EF4-FFF2-40B4-BE49-F238E27FC236}">
                <a16:creationId xmlns:a16="http://schemas.microsoft.com/office/drawing/2014/main" id="{0C1E6238-67AE-4C62-8818-572C23E233F0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110610" y="3435222"/>
            <a:ext cx="1173072" cy="665797"/>
          </a:xfrm>
          <a:prstGeom prst="line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8" name="AutoShape 11">
            <a:extLst>
              <a:ext uri="{FF2B5EF4-FFF2-40B4-BE49-F238E27FC236}">
                <a16:creationId xmlns:a16="http://schemas.microsoft.com/office/drawing/2014/main" id="{AA3254A3-0EEC-4F44-A795-A4FEFFEF60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01634" y="3202721"/>
            <a:ext cx="1521823" cy="507274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9" name="Line 9">
            <a:extLst>
              <a:ext uri="{FF2B5EF4-FFF2-40B4-BE49-F238E27FC236}">
                <a16:creationId xmlns:a16="http://schemas.microsoft.com/office/drawing/2014/main" id="{BE063978-79E8-4B8F-B9DD-800DC501D72A}"/>
              </a:ext>
            </a:extLst>
          </p:cNvPr>
          <p:cNvSpPr>
            <a:spLocks noChangeShapeType="1"/>
          </p:cNvSpPr>
          <p:nvPr userDrawn="1"/>
        </p:nvSpPr>
        <p:spPr bwMode="auto">
          <a:xfrm flipH="1" flipV="1">
            <a:off x="4969243" y="3435222"/>
            <a:ext cx="1130799" cy="655229"/>
          </a:xfrm>
          <a:prstGeom prst="line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20" name="AutoShape 12">
            <a:extLst>
              <a:ext uri="{FF2B5EF4-FFF2-40B4-BE49-F238E27FC236}">
                <a16:creationId xmlns:a16="http://schemas.microsoft.com/office/drawing/2014/main" id="{5B802988-6FDE-4E33-B111-F6D7E1E7AC5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218900" y="3202721"/>
            <a:ext cx="1521823" cy="507274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21" name="Line 7">
            <a:extLst>
              <a:ext uri="{FF2B5EF4-FFF2-40B4-BE49-F238E27FC236}">
                <a16:creationId xmlns:a16="http://schemas.microsoft.com/office/drawing/2014/main" id="{0BDF9450-6BE6-4D1C-87C0-732F6B4F187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121178" y="4101019"/>
            <a:ext cx="0" cy="1331595"/>
          </a:xfrm>
          <a:prstGeom prst="line">
            <a:avLst/>
          </a:prstGeom>
          <a:noFill/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ja-JP" altLang="en-US"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22" name="AutoShape 10">
            <a:extLst>
              <a:ext uri="{FF2B5EF4-FFF2-40B4-BE49-F238E27FC236}">
                <a16:creationId xmlns:a16="http://schemas.microsoft.com/office/drawing/2014/main" id="{4C4C290E-FCBE-4ADE-9498-47C5AC130B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360267" y="5200113"/>
            <a:ext cx="1521823" cy="507274"/>
          </a:xfrm>
          <a:prstGeom prst="flowChartTerminator">
            <a:avLst/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8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23" name="AutoShape 25">
            <a:extLst>
              <a:ext uri="{FF2B5EF4-FFF2-40B4-BE49-F238E27FC236}">
                <a16:creationId xmlns:a16="http://schemas.microsoft.com/office/drawing/2014/main" id="{ED7A2D47-10A8-4BEC-9FE7-41CBEEFE7D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571631" y="3625450"/>
            <a:ext cx="1099094" cy="951139"/>
          </a:xfrm>
          <a:prstGeom prst="hexagon">
            <a:avLst>
              <a:gd name="adj" fmla="val 28889"/>
              <a:gd name="vf" fmla="val 115470"/>
            </a:avLst>
          </a:prstGeom>
          <a:solidFill>
            <a:schemeClr val="bg1"/>
          </a:solidFill>
          <a:ln w="19050">
            <a:solidFill>
              <a:schemeClr val="tx1">
                <a:lumMod val="90000"/>
                <a:lumOff val="1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ja-JP" altLang="en-US" sz="1600" dirty="0">
              <a:solidFill>
                <a:schemeClr val="tx1">
                  <a:lumMod val="90000"/>
                  <a:lumOff val="10000"/>
                </a:schemeClr>
              </a:solidFill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93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タイトルA_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7401" y="3050658"/>
            <a:ext cx="10858690" cy="617622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2" y="3"/>
            <a:ext cx="1437564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F3A053A-5991-4022-A73E-E79FC2B75B78}"/>
              </a:ext>
            </a:extLst>
          </p:cNvPr>
          <p:cNvSpPr/>
          <p:nvPr userDrawn="1"/>
        </p:nvSpPr>
        <p:spPr>
          <a:xfrm>
            <a:off x="702734" y="313267"/>
            <a:ext cx="84666" cy="3355014"/>
          </a:xfrm>
          <a:prstGeom prst="rect">
            <a:avLst/>
          </a:prstGeom>
          <a:solidFill>
            <a:srgbClr val="BE0F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7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タイトルA_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7400" y="3050658"/>
            <a:ext cx="10596223" cy="617622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2" y="3"/>
            <a:ext cx="1437564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072F428D-4A33-451E-AF71-EAF57C2DD9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75099" y="3755466"/>
            <a:ext cx="10208524" cy="500534"/>
          </a:xfrm>
        </p:spPr>
        <p:txBody>
          <a:bodyPr/>
          <a:lstStyle>
            <a:lvl1pPr marL="0" indent="0">
              <a:buFontTx/>
              <a:buNone/>
              <a:defRPr sz="2400"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EF8EF8D-DDD8-4C1F-A4A5-A383DF52504C}"/>
              </a:ext>
            </a:extLst>
          </p:cNvPr>
          <p:cNvSpPr/>
          <p:nvPr userDrawn="1"/>
        </p:nvSpPr>
        <p:spPr>
          <a:xfrm>
            <a:off x="702734" y="313267"/>
            <a:ext cx="84666" cy="3355014"/>
          </a:xfrm>
          <a:prstGeom prst="rect">
            <a:avLst/>
          </a:prstGeom>
          <a:solidFill>
            <a:srgbClr val="BE0F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5BE03D6-4B4D-4D4F-888A-CB5F4E14469C}"/>
              </a:ext>
            </a:extLst>
          </p:cNvPr>
          <p:cNvSpPr/>
          <p:nvPr userDrawn="1"/>
        </p:nvSpPr>
        <p:spPr>
          <a:xfrm>
            <a:off x="1001973" y="3678708"/>
            <a:ext cx="76200" cy="654051"/>
          </a:xfrm>
          <a:prstGeom prst="rect">
            <a:avLst/>
          </a:prstGeom>
          <a:solidFill>
            <a:srgbClr val="BE0F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64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タイトルB_L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0462" y="3050658"/>
            <a:ext cx="10958904" cy="617622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2" y="3"/>
            <a:ext cx="1437564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B80BB50-31D8-45A1-8FA6-07C097D443ED}"/>
              </a:ext>
            </a:extLst>
          </p:cNvPr>
          <p:cNvSpPr/>
          <p:nvPr userDrawn="1"/>
        </p:nvSpPr>
        <p:spPr>
          <a:xfrm>
            <a:off x="434262" y="3024657"/>
            <a:ext cx="76200" cy="654051"/>
          </a:xfrm>
          <a:prstGeom prst="rect">
            <a:avLst/>
          </a:prstGeom>
          <a:solidFill>
            <a:srgbClr val="BE0F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667D858-8BD6-436B-9133-4320C15D66FB}"/>
              </a:ext>
            </a:extLst>
          </p:cNvPr>
          <p:cNvCxnSpPr>
            <a:cxnSpLocks/>
          </p:cNvCxnSpPr>
          <p:nvPr userDrawn="1"/>
        </p:nvCxnSpPr>
        <p:spPr>
          <a:xfrm flipV="1">
            <a:off x="472362" y="3657016"/>
            <a:ext cx="11173727" cy="14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22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タイトルB_L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0462" y="3050658"/>
            <a:ext cx="10958904" cy="617622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2" y="3"/>
            <a:ext cx="1437564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0717915-5858-40E6-93B2-CD86EE2CCB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3030" y="3868666"/>
            <a:ext cx="10956337" cy="440573"/>
          </a:xfrm>
        </p:spPr>
        <p:txBody>
          <a:bodyPr/>
          <a:lstStyle>
            <a:lvl1pPr marL="0" indent="0">
              <a:buFontTx/>
              <a:buNone/>
              <a:defRPr sz="2400"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031780-1311-46F3-BE73-AEB487A7E622}"/>
              </a:ext>
            </a:extLst>
          </p:cNvPr>
          <p:cNvSpPr/>
          <p:nvPr userDrawn="1"/>
        </p:nvSpPr>
        <p:spPr>
          <a:xfrm>
            <a:off x="434262" y="3024657"/>
            <a:ext cx="76200" cy="654051"/>
          </a:xfrm>
          <a:prstGeom prst="rect">
            <a:avLst/>
          </a:prstGeom>
          <a:solidFill>
            <a:srgbClr val="BE0F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FE8FCB4-6989-4768-A5FD-893E3E31ED87}"/>
              </a:ext>
            </a:extLst>
          </p:cNvPr>
          <p:cNvCxnSpPr>
            <a:cxnSpLocks/>
          </p:cNvCxnSpPr>
          <p:nvPr userDrawn="1"/>
        </p:nvCxnSpPr>
        <p:spPr>
          <a:xfrm flipV="1">
            <a:off x="472362" y="3657016"/>
            <a:ext cx="11173727" cy="14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36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大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655B9AD7-2F50-4DA1-8F22-CCFE147E13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7375" y="1092200"/>
            <a:ext cx="11083695" cy="5400040"/>
          </a:xfrm>
        </p:spPr>
        <p:txBody>
          <a:bodyPr/>
          <a:lstStyle>
            <a:lvl1pPr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/>
            </a:lvl1pPr>
            <a:lvl2pPr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/>
            </a:lvl2pPr>
            <a:lvl3pPr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/>
            </a:lvl3pPr>
          </a:lstStyle>
          <a:p>
            <a:pPr lvl="0"/>
            <a:r>
              <a:rPr lang="ja-JP" altLang="en-US" dirty="0"/>
              <a:t>マスタ テキストの書式設定マスタ テキストの書式設定マスタ テキストの書式設定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258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中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80A9182-064C-4694-8EE0-D84980CF67C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7375" y="1092200"/>
            <a:ext cx="11083925" cy="5400040"/>
          </a:xfrm>
        </p:spPr>
        <p:txBody>
          <a:bodyPr/>
          <a:lstStyle>
            <a:lvl1pPr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2400"/>
            </a:lvl1pPr>
            <a:lvl2pPr marL="536575" indent="-2794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2200"/>
            </a:lvl2pPr>
            <a:lvl3pPr marL="812800" indent="-174625" defTabSz="900113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2000"/>
            </a:lvl3pPr>
          </a:lstStyle>
          <a:p>
            <a:pPr lvl="0"/>
            <a:r>
              <a:rPr lang="ja-JP" altLang="en-US" dirty="0"/>
              <a:t>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 dirty="0"/>
              <a:t>マスタータイトルの書式設定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3982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小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B6B2F5-F1DF-4A1D-A6D2-D377FE4E7B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7375" y="1092200"/>
            <a:ext cx="11083925" cy="5400040"/>
          </a:xfrm>
        </p:spPr>
        <p:txBody>
          <a:bodyPr/>
          <a:lstStyle>
            <a:lvl1pPr marL="261938" indent="-261938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2000"/>
            </a:lvl1pPr>
            <a:lvl2pPr marL="536575" indent="-279400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1800"/>
            </a:lvl2pPr>
            <a:lvl3pPr marL="711200" indent="-174625">
              <a:lnSpc>
                <a:spcPct val="113000"/>
              </a:lnSpc>
              <a:spcBef>
                <a:spcPts val="300"/>
              </a:spcBef>
              <a:spcAft>
                <a:spcPts val="300"/>
              </a:spcAft>
              <a:defRPr sz="1600"/>
            </a:lvl3pPr>
          </a:lstStyle>
          <a:p>
            <a:pPr lvl="0"/>
            <a:r>
              <a:rPr lang="ja-JP" altLang="en-US" dirty="0"/>
              <a:t>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57CF188-9E10-4266-A083-E5E8523AB0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435" y="288466"/>
            <a:ext cx="9230336" cy="617622"/>
          </a:xfrm>
        </p:spPr>
        <p:txBody>
          <a:bodyPr/>
          <a:lstStyle>
            <a:lvl1pPr>
              <a:defRPr baseline="0"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 dirty="0"/>
              <a:t>マスタータイトルの書式設定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7973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小文字✕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587434" y="1092200"/>
            <a:ext cx="5341879" cy="5400040"/>
          </a:xfrm>
        </p:spPr>
        <p:txBody>
          <a:bodyPr/>
          <a:lstStyle>
            <a:lvl1pPr marL="261938" indent="-261938" eaLnBrk="1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Meiryo UI" pitchFamily="50" charset="-128"/>
              <a:buChar char="▌"/>
              <a:defRPr sz="2000">
                <a:latin typeface="+mn-lt"/>
                <a:ea typeface="+mn-ea"/>
                <a:cs typeface="Spica Neue P" panose="02000503000000000000" pitchFamily="2" charset="-128"/>
              </a:defRPr>
            </a:lvl1pPr>
            <a:lvl2pPr marL="530225" indent="-273050" eaLnBrk="1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Meiryo UI" pitchFamily="50" charset="-128"/>
              <a:buChar char="▶"/>
              <a:defRPr sz="1800">
                <a:latin typeface="+mn-ea"/>
                <a:ea typeface="+mn-ea"/>
                <a:cs typeface="Spica Neue P" panose="02000503000000000000" pitchFamily="2" charset="-128"/>
              </a:defRPr>
            </a:lvl2pPr>
            <a:lvl3pPr marL="722313" indent="-177800" defTabSz="900113" eaLnBrk="1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defRPr sz="1600">
                <a:latin typeface="+mn-ea"/>
                <a:ea typeface="+mn-ea"/>
                <a:cs typeface="Spica Neue P" panose="02000503000000000000" pitchFamily="2" charset="-128"/>
              </a:defRPr>
            </a:lvl3pPr>
          </a:lstStyle>
          <a:p>
            <a:pPr lvl="0"/>
            <a:r>
              <a:rPr lang="ja-JP" altLang="en-US" dirty="0"/>
              <a:t>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57CF188-9E10-4266-A083-E5E8523AB0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435" y="288466"/>
            <a:ext cx="9230336" cy="617622"/>
          </a:xfrm>
        </p:spPr>
        <p:txBody>
          <a:bodyPr/>
          <a:lstStyle>
            <a:lvl1pPr>
              <a:defRPr baseline="0">
                <a:latin typeface="+mj-ea"/>
                <a:ea typeface="+mj-ea"/>
                <a:cs typeface="Spica Neue P Light" panose="02000303000000000000" pitchFamily="2" charset="-128"/>
              </a:defRPr>
            </a:lvl1pPr>
          </a:lstStyle>
          <a:p>
            <a:r>
              <a:rPr lang="ja-JP" altLang="en-US" dirty="0"/>
              <a:t>マスタータイトルの書式設定</a:t>
            </a:r>
          </a:p>
        </p:txBody>
      </p:sp>
      <p:sp>
        <p:nvSpPr>
          <p:cNvPr id="5" name="コンテンツ プレースホルダ 2">
            <a:extLst>
              <a:ext uri="{FF2B5EF4-FFF2-40B4-BE49-F238E27FC236}">
                <a16:creationId xmlns:a16="http://schemas.microsoft.com/office/drawing/2014/main" id="{4EC0389A-EB78-4507-A3F8-9E51C8361DA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62687" y="1092200"/>
            <a:ext cx="5341879" cy="5400040"/>
          </a:xfrm>
        </p:spPr>
        <p:txBody>
          <a:bodyPr/>
          <a:lstStyle>
            <a:lvl1pPr marL="261938" indent="-261938" eaLnBrk="1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Meiryo UI" pitchFamily="50" charset="-128"/>
              <a:buChar char="▌"/>
              <a:defRPr sz="2000">
                <a:latin typeface="+mn-lt"/>
                <a:ea typeface="+mn-ea"/>
                <a:cs typeface="Spica Neue P" panose="02000503000000000000" pitchFamily="2" charset="-128"/>
              </a:defRPr>
            </a:lvl1pPr>
            <a:lvl2pPr marL="530225" indent="-273050" eaLnBrk="1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SzPct val="80000"/>
              <a:buFont typeface="Meiryo UI" pitchFamily="50" charset="-128"/>
              <a:buChar char="▶"/>
              <a:defRPr sz="1800">
                <a:latin typeface="+mn-ea"/>
                <a:ea typeface="+mn-ea"/>
                <a:cs typeface="Spica Neue P" panose="02000503000000000000" pitchFamily="2" charset="-128"/>
              </a:defRPr>
            </a:lvl2pPr>
            <a:lvl3pPr marL="722313" indent="-177800" defTabSz="900113" eaLnBrk="1" hangingPunct="1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defRPr sz="1600">
                <a:latin typeface="+mn-ea"/>
                <a:ea typeface="+mn-ea"/>
                <a:cs typeface="Spica Neue P" panose="02000503000000000000" pitchFamily="2" charset="-128"/>
              </a:defRPr>
            </a:lvl3pPr>
          </a:lstStyle>
          <a:p>
            <a:pPr lvl="0"/>
            <a:r>
              <a:rPr lang="ja-JP" altLang="en-US" dirty="0"/>
              <a:t>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レベルの書式設定第</a:t>
            </a:r>
            <a:r>
              <a:rPr lang="en-US" altLang="ja-JP" dirty="0"/>
              <a:t>1</a:t>
            </a:r>
            <a:r>
              <a:rPr lang="ja-JP" altLang="en-US" dirty="0"/>
              <a:t>レベルの書式設定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3044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7435" y="288466"/>
            <a:ext cx="9230336" cy="617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7434" y="1092200"/>
            <a:ext cx="11083636" cy="540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テキストの書式設定マスタ テキストの書式設定マスタ テキストの書式設定</a:t>
            </a:r>
          </a:p>
          <a:p>
            <a:pPr lvl="1"/>
            <a:r>
              <a:rPr lang="ja-JP" altLang="en-US" dirty="0"/>
              <a:t>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レベルの書式設定第</a:t>
            </a:r>
            <a:r>
              <a:rPr lang="en-US" altLang="ja-JP" dirty="0"/>
              <a:t>2</a:t>
            </a:r>
            <a:r>
              <a:rPr lang="ja-JP" altLang="en-US" dirty="0"/>
              <a:t>レベルの書式設定</a:t>
            </a:r>
          </a:p>
          <a:p>
            <a:pPr lvl="2"/>
            <a:r>
              <a:rPr lang="ja-JP" altLang="en-US" dirty="0"/>
              <a:t>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レベルの書式設定第</a:t>
            </a:r>
            <a:r>
              <a:rPr lang="en-US" altLang="ja-JP" dirty="0"/>
              <a:t>3</a:t>
            </a:r>
            <a:r>
              <a:rPr lang="ja-JP" altLang="en-US" dirty="0"/>
              <a:t>レベルの書式設定</a:t>
            </a: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21603" y="6612584"/>
            <a:ext cx="4978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Spica Neue P" panose="02000503000000000000" pitchFamily="2" charset="-128"/>
                <a:cs typeface="Spica Neue P" panose="02000503000000000000" pitchFamily="2" charset="-128"/>
              </a:rPr>
              <a:t>© 2021 CYBERNET SYSTEMS CO., LTD. All Rights Reserved.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9596892" y="6612584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E587B3-9634-4AD1-A872-A0976EB453E8}" type="slidenum">
              <a:rPr kumimoji="1" lang="en-US" altLang="ja-JP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pica Neue P" panose="02000503000000000000" pitchFamily="2" charset="-128"/>
                <a:ea typeface="Spica Neue P" panose="02000503000000000000" pitchFamily="2" charset="-128"/>
                <a:cs typeface="Spica Neue P" panose="02000503000000000000" pitchFamily="2" charset="-128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pica Neue P" panose="02000503000000000000" pitchFamily="2" charset="-128"/>
              <a:ea typeface="Spica Neue P" panose="02000503000000000000" pitchFamily="2" charset="-128"/>
              <a:cs typeface="Spica Neue P" panose="02000503000000000000" pitchFamily="2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DC0C43C-38D0-44A5-8C17-140FF999A458}"/>
              </a:ext>
            </a:extLst>
          </p:cNvPr>
          <p:cNvSpPr/>
          <p:nvPr userDrawn="1"/>
        </p:nvSpPr>
        <p:spPr>
          <a:xfrm>
            <a:off x="434262" y="267803"/>
            <a:ext cx="76200" cy="654051"/>
          </a:xfrm>
          <a:prstGeom prst="rect">
            <a:avLst/>
          </a:prstGeom>
          <a:solidFill>
            <a:srgbClr val="BE0F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F9F3D6A-1E13-4D1E-B926-53C67FFFA28E}"/>
              </a:ext>
            </a:extLst>
          </p:cNvPr>
          <p:cNvSpPr/>
          <p:nvPr userDrawn="1"/>
        </p:nvSpPr>
        <p:spPr>
          <a:xfrm>
            <a:off x="10517848" y="267867"/>
            <a:ext cx="76200" cy="654051"/>
          </a:xfrm>
          <a:prstGeom prst="rect">
            <a:avLst/>
          </a:prstGeom>
          <a:solidFill>
            <a:srgbClr val="BE0F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Picture 2" descr="Z:\Top\brand\images\guideline\tools\VI\logoL.gif">
            <a:hlinkClick r:id="" action="ppaction://noaction"/>
            <a:extLst>
              <a:ext uri="{FF2B5EF4-FFF2-40B4-BE49-F238E27FC236}">
                <a16:creationId xmlns:a16="http://schemas.microsoft.com/office/drawing/2014/main" id="{53DAF123-847B-464F-BE50-CBC748408F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0671740" y="450433"/>
            <a:ext cx="1320800" cy="285079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4" r:id="rId2"/>
    <p:sldLayoutId id="2147483682" r:id="rId3"/>
    <p:sldLayoutId id="2147483681" r:id="rId4"/>
    <p:sldLayoutId id="2147483680" r:id="rId5"/>
    <p:sldLayoutId id="2147483703" r:id="rId6"/>
    <p:sldLayoutId id="2147483704" r:id="rId7"/>
    <p:sldLayoutId id="2147483705" r:id="rId8"/>
    <p:sldLayoutId id="2147483702" r:id="rId9"/>
    <p:sldLayoutId id="2147483672" r:id="rId10"/>
    <p:sldLayoutId id="2147483683" r:id="rId11"/>
    <p:sldLayoutId id="2147483673" r:id="rId12"/>
    <p:sldLayoutId id="2147483678" r:id="rId13"/>
    <p:sldLayoutId id="2147483698" r:id="rId14"/>
    <p:sldLayoutId id="2147483699" r:id="rId15"/>
    <p:sldLayoutId id="2147483679" r:id="rId16"/>
    <p:sldLayoutId id="2147483684" r:id="rId17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 b="0">
          <a:solidFill>
            <a:schemeClr val="tx1"/>
          </a:solidFill>
          <a:latin typeface="+mj-ea"/>
          <a:ea typeface="+mj-ea"/>
          <a:cs typeface="Spica Neue P Light" panose="02000303000000000000" pitchFamily="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7188" indent="-357188" algn="just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Meiryo UI" pitchFamily="50" charset="-128"/>
        <a:buChar char="▌"/>
        <a:defRPr kumimoji="1" lang="ja-JP" altLang="en-US" sz="2600" dirty="0" smtClean="0">
          <a:solidFill>
            <a:schemeClr val="tx2"/>
          </a:solidFill>
          <a:latin typeface="+mn-ea"/>
          <a:ea typeface="+mn-ea"/>
          <a:cs typeface="Spica Neue P" panose="02000503000000000000" pitchFamily="2" charset="-128"/>
        </a:defRPr>
      </a:lvl1pPr>
      <a:lvl2pPr marL="623888" indent="-366713" algn="just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75000"/>
          </a:schemeClr>
        </a:buClr>
        <a:buSzPct val="80000"/>
        <a:buFont typeface="Meiryo UI" pitchFamily="50" charset="-128"/>
        <a:buChar char="▶"/>
        <a:defRPr kumimoji="1" lang="ja-JP" altLang="en-US" sz="2400" dirty="0" smtClean="0">
          <a:solidFill>
            <a:schemeClr val="tx2"/>
          </a:solidFill>
          <a:latin typeface="+mn-ea"/>
          <a:ea typeface="+mn-ea"/>
          <a:cs typeface="Spica Neue P" panose="02000503000000000000" pitchFamily="2" charset="-128"/>
        </a:defRPr>
      </a:lvl2pPr>
      <a:lvl3pPr marL="898525" indent="-200025" algn="just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75000"/>
          </a:schemeClr>
        </a:buClr>
        <a:buChar char="•"/>
        <a:defRPr kumimoji="1" lang="ja-JP" altLang="en-US" sz="2200" dirty="0" smtClean="0">
          <a:solidFill>
            <a:schemeClr val="tx2"/>
          </a:solidFill>
          <a:latin typeface="+mn-ea"/>
          <a:ea typeface="+mn-ea"/>
          <a:cs typeface="Spica Neue P" panose="02000503000000000000" pitchFamily="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9FCC3B"/>
          </p15:clr>
        </p15:guide>
        <p15:guide id="2" orient="horz" pos="2160" userDrawn="1">
          <p15:clr>
            <a:srgbClr val="9FCC3B"/>
          </p15:clr>
        </p15:guide>
        <p15:guide id="3" orient="horz" pos="1480" userDrawn="1">
          <p15:clr>
            <a:srgbClr val="9FCC3B"/>
          </p15:clr>
        </p15:guide>
        <p15:guide id="4" orient="horz" pos="2840" userDrawn="1">
          <p15:clr>
            <a:srgbClr val="9FCC3B"/>
          </p15:clr>
        </p15:guide>
        <p15:guide id="5" pos="2631" userDrawn="1">
          <p15:clr>
            <a:srgbClr val="9FCC3B"/>
          </p15:clr>
        </p15:guide>
        <p15:guide id="6" pos="5049" userDrawn="1">
          <p15:clr>
            <a:srgbClr val="9FCC3B"/>
          </p15:clr>
        </p15:guide>
        <p15:guide id="7" orient="horz" pos="119" userDrawn="1">
          <p15:clr>
            <a:srgbClr val="9FCC3B"/>
          </p15:clr>
        </p15:guide>
        <p15:guide id="8" orient="horz" pos="4201" userDrawn="1">
          <p15:clr>
            <a:srgbClr val="9FCC3B"/>
          </p15:clr>
        </p15:guide>
        <p15:guide id="9" pos="7559" userDrawn="1">
          <p15:clr>
            <a:srgbClr val="9FCC3B"/>
          </p15:clr>
        </p15:guide>
        <p15:guide id="10" pos="121" userDrawn="1">
          <p15:clr>
            <a:srgbClr val="9FCC3B"/>
          </p15:clr>
        </p15:guide>
        <p15:guide id="11" orient="horz" pos="2387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A40230EB-9678-4221-970A-D390A21B13BE}"/>
              </a:ext>
            </a:extLst>
          </p:cNvPr>
          <p:cNvGrpSpPr/>
          <p:nvPr/>
        </p:nvGrpSpPr>
        <p:grpSpPr>
          <a:xfrm>
            <a:off x="5013569" y="2953702"/>
            <a:ext cx="2157486" cy="2157486"/>
            <a:chOff x="5013569" y="2344108"/>
            <a:chExt cx="2157486" cy="2157486"/>
          </a:xfrm>
        </p:grpSpPr>
        <p:sp>
          <p:nvSpPr>
            <p:cNvPr id="4" name="Oval 7">
              <a:extLst>
                <a:ext uri="{FF2B5EF4-FFF2-40B4-BE49-F238E27FC236}">
                  <a16:creationId xmlns:a16="http://schemas.microsoft.com/office/drawing/2014/main" id="{486CE3DB-4A2F-4B3F-9290-32D1E2E244BC}"/>
                </a:ext>
              </a:extLst>
            </p:cNvPr>
            <p:cNvSpPr/>
            <p:nvPr/>
          </p:nvSpPr>
          <p:spPr>
            <a:xfrm>
              <a:off x="5013569" y="2344108"/>
              <a:ext cx="2157486" cy="215748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5AAB130C-BBBF-4D70-A74B-83D7174F4403}"/>
                </a:ext>
              </a:extLst>
            </p:cNvPr>
            <p:cNvSpPr/>
            <p:nvPr/>
          </p:nvSpPr>
          <p:spPr>
            <a:xfrm>
              <a:off x="6042216" y="2344108"/>
              <a:ext cx="113071" cy="1084892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34A8BEB-BAA8-476F-9322-2DB6DEEB4FBB}"/>
              </a:ext>
            </a:extLst>
          </p:cNvPr>
          <p:cNvGrpSpPr/>
          <p:nvPr/>
        </p:nvGrpSpPr>
        <p:grpSpPr>
          <a:xfrm>
            <a:off x="3942461" y="1865661"/>
            <a:ext cx="4333568" cy="4333568"/>
            <a:chOff x="3942461" y="1256067"/>
            <a:chExt cx="4333568" cy="4333568"/>
          </a:xfrm>
        </p:grpSpPr>
        <p:sp>
          <p:nvSpPr>
            <p:cNvPr id="8" name="Circle: Hollow 6">
              <a:extLst>
                <a:ext uri="{FF2B5EF4-FFF2-40B4-BE49-F238E27FC236}">
                  <a16:creationId xmlns:a16="http://schemas.microsoft.com/office/drawing/2014/main" id="{31F4FFAB-D714-42D6-B708-E5447362298E}"/>
                </a:ext>
              </a:extLst>
            </p:cNvPr>
            <p:cNvSpPr/>
            <p:nvPr/>
          </p:nvSpPr>
          <p:spPr>
            <a:xfrm>
              <a:off x="3942461" y="1256067"/>
              <a:ext cx="4333568" cy="4333568"/>
            </a:xfrm>
            <a:prstGeom prst="donut">
              <a:avLst>
                <a:gd name="adj" fmla="val 589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FAF9E437-FC50-4D14-8C1A-944B9727781F}"/>
                </a:ext>
              </a:extLst>
            </p:cNvPr>
            <p:cNvSpPr/>
            <p:nvPr/>
          </p:nvSpPr>
          <p:spPr>
            <a:xfrm>
              <a:off x="6045050" y="1633149"/>
              <a:ext cx="113071" cy="576000"/>
            </a:xfrm>
            <a:prstGeom prst="rect">
              <a:avLst/>
            </a:prstGeom>
            <a:solidFill>
              <a:schemeClr val="accent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2EC1BDD-B74C-49C3-AF3C-A8EB9AFB21B1}"/>
              </a:ext>
            </a:extLst>
          </p:cNvPr>
          <p:cNvSpPr txBox="1"/>
          <p:nvPr/>
        </p:nvSpPr>
        <p:spPr>
          <a:xfrm>
            <a:off x="5639244" y="266245"/>
            <a:ext cx="936155" cy="147732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kumimoji="1" lang="en-US" altLang="ja-JP" sz="9600" b="1" dirty="0">
                <a:solidFill>
                  <a:schemeClr val="accent1"/>
                </a:solidFill>
                <a:latin typeface="+mj-ea"/>
                <a:ea typeface="+mj-ea"/>
                <a:cs typeface="Spica Neue P Bold" panose="02000803000000000000" pitchFamily="2" charset="-128"/>
              </a:rPr>
              <a:t>5</a:t>
            </a:r>
            <a:endParaRPr kumimoji="1" lang="ja-JP" altLang="en-US" sz="9600" b="1" dirty="0">
              <a:solidFill>
                <a:schemeClr val="accent1"/>
              </a:solidFill>
              <a:latin typeface="+mj-ea"/>
              <a:ea typeface="+mj-ea"/>
              <a:cs typeface="Spica Neue P Bold" panose="02000803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32616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6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3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CYBERNET">
      <a:dk1>
        <a:srgbClr val="3F3F3F"/>
      </a:dk1>
      <a:lt1>
        <a:srgbClr val="FFFFFF"/>
      </a:lt1>
      <a:dk2>
        <a:srgbClr val="595959"/>
      </a:dk2>
      <a:lt2>
        <a:srgbClr val="FFFFFF"/>
      </a:lt2>
      <a:accent1>
        <a:srgbClr val="BE0F2D"/>
      </a:accent1>
      <a:accent2>
        <a:srgbClr val="C8B49B"/>
      </a:accent2>
      <a:accent3>
        <a:srgbClr val="9B9B91"/>
      </a:accent3>
      <a:accent4>
        <a:srgbClr val="005A82"/>
      </a:accent4>
      <a:accent5>
        <a:srgbClr val="EB7832"/>
      </a:accent5>
      <a:accent6>
        <a:srgbClr val="F0C832"/>
      </a:accent6>
      <a:hlink>
        <a:srgbClr val="0563C1"/>
      </a:hlink>
      <a:folHlink>
        <a:srgbClr val="954F72"/>
      </a:folHlink>
    </a:clrScheme>
    <a:fontScheme name="CYBERNET BIZ＋Segoe">
      <a:majorFont>
        <a:latin typeface="Segoe UI"/>
        <a:ea typeface="BIZ UDPゴシック"/>
        <a:cs typeface=""/>
      </a:majorFont>
      <a:minorFont>
        <a:latin typeface="Segoe UI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marL="171450" indent="-171450" algn="just">
          <a:buFont typeface="Wingdings" panose="05000000000000000000" pitchFamily="2" charset="2"/>
          <a:buChar char="l"/>
          <a:defRPr kumimoji="1" sz="1200" dirty="0" smtClean="0">
            <a:solidFill>
              <a:schemeClr val="tx1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ctr">
          <a:defRPr kumimoji="1" sz="1800" dirty="0" smtClean="0">
            <a:latin typeface="+mn-ea"/>
            <a:ea typeface="+mn-ea"/>
            <a:cs typeface="Meiryo UI" panose="020B0604030504040204" pitchFamily="50" charset="-128"/>
          </a:defRPr>
        </a:defPPr>
      </a:lstStyle>
    </a:tx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late_20210713.pptx" id="{5AA5A72B-57F8-4286-80F6-5A1B5C9BB3C3}" vid="{DDD18D55-0C26-444F-9A96-59A409FE9328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template_20210715</Template>
  <TotalTime>0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Meiryo UI</vt:lpstr>
      <vt:lpstr>Spica Neue P</vt:lpstr>
      <vt:lpstr>Arial</vt:lpstr>
      <vt:lpstr>Segoe UI</vt:lpstr>
      <vt:lpstr>新しいプレゼンテーション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2022-02-10T16:01:39Z</dcterms:created>
  <dcterms:modified xsi:type="dcterms:W3CDTF">2022-02-13T12:17:17Z</dcterms:modified>
</cp:coreProperties>
</file>