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97" r:id="rId2"/>
    <p:sldId id="1508" r:id="rId3"/>
  </p:sldIdLst>
  <p:sldSz cx="12192000" cy="6858000"/>
  <p:notesSz cx="7102475" cy="10231438"/>
  <p:custShowLst>
    <p:custShow name="プレゼン用" id="0">
      <p:sldLst/>
    </p:custShow>
    <p:custShow name="配布用" id="1">
      <p:sldLst/>
    </p:custShow>
  </p:custShow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107940"/>
    <a:srgbClr val="15854A"/>
    <a:srgbClr val="AAB2BD"/>
    <a:srgbClr val="A8B0BB"/>
    <a:srgbClr val="E6E9EE"/>
    <a:srgbClr val="F1F3F5"/>
    <a:srgbClr val="EEF1F4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6" autoAdjust="0"/>
    <p:restoredTop sz="94627" autoAdjust="0"/>
  </p:normalViewPr>
  <p:slideViewPr>
    <p:cSldViewPr snapToGrid="0" showGuides="1">
      <p:cViewPr>
        <p:scale>
          <a:sx n="60" d="100"/>
          <a:sy n="60" d="100"/>
        </p:scale>
        <p:origin x="42" y="204"/>
      </p:cViewPr>
      <p:guideLst/>
    </p:cSldViewPr>
  </p:slideViewPr>
  <p:outlineViewPr>
    <p:cViewPr>
      <p:scale>
        <a:sx n="33" d="100"/>
        <a:sy n="33" d="100"/>
      </p:scale>
      <p:origin x="0" y="-161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1236" y="-209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866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9719866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A4DCB06D-443D-4974-8F2E-624DA5F522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19900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1288" y="4859933"/>
            <a:ext cx="6819900" cy="46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866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19866"/>
            <a:ext cx="3077739" cy="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0CFAD2D8-CF85-44DC-894D-EEED048087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rtl="0" eaLnBrk="0" fontAlgn="base" hangingPunct="0">
      <a:spcBef>
        <a:spcPct val="30000"/>
      </a:spcBef>
      <a:spcAft>
        <a:spcPct val="0"/>
      </a:spcAft>
      <a:buClr>
        <a:srgbClr val="C00000"/>
      </a:buClr>
      <a:buFontTx/>
      <a:buNone/>
      <a:defRPr kumimoji="1"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フロントローディングを実践するための具体的なシュミュレーションとは、どのようなものでしょうか。</a:t>
            </a:r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3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次元</a:t>
            </a:r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CAD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は、「形状の仮想試作」という意味で、シミュレーションということができます。</a:t>
            </a:r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また、</a:t>
            </a:r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CAE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は、「性能の仮想評価」という意味で、まさにシミュレーションそのものです。</a:t>
            </a:r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3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次元</a:t>
            </a:r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CAD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は、図面に置き換わる道具として、現場に浸透しつつあります。</a:t>
            </a:r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#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一方で、設計の初期段階において、</a:t>
            </a:r>
            <a:r>
              <a:rPr kumimoji="1" lang="en-US" altLang="ja-JP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CAE</a:t>
            </a:r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を有効活用できている事例は、そう多くはありません。</a:t>
            </a:r>
          </a:p>
          <a:p>
            <a:endParaRPr kumimoji="1" lang="ja-JP" altLang="en-US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r>
              <a:rPr kumimoji="1" lang="ja-JP" altLang="en-US" sz="9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その理由を明確にし、課題を解決することが、フロントローディングを実践的に実現する、第一歩となります。</a:t>
            </a:r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  <a:p>
            <a:endParaRPr kumimoji="1" lang="en-US" altLang="ja-JP" sz="9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AD2D8-CF85-44DC-894D-EEED048087F3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65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2590800"/>
            <a:ext cx="9862589" cy="1143000"/>
          </a:xfrm>
          <a:prstGeom prst="rect">
            <a:avLst/>
          </a:prstGeom>
        </p:spPr>
        <p:txBody>
          <a:bodyPr/>
          <a:lstStyle>
            <a:lvl1pPr>
              <a:defRPr kumimoji="0" sz="3800" b="0">
                <a:solidFill>
                  <a:schemeClr val="tx2"/>
                </a:solidFill>
                <a:latin typeface="+mj-ea"/>
                <a:ea typeface="+mj-ea"/>
                <a:cs typeface="Spica Neue P Light" panose="02000303000000000000" pitchFamily="2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0040" y="3844636"/>
            <a:ext cx="9875517" cy="4779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sz="2400">
                <a:solidFill>
                  <a:schemeClr val="tx2"/>
                </a:solidFill>
                <a:latin typeface="+mn-ea"/>
                <a:ea typeface="+mn-ea"/>
                <a:cs typeface="Spica Neue P Light" panose="02000303000000000000" pitchFamily="2" charset="-128"/>
              </a:defRPr>
            </a:lvl1pPr>
          </a:lstStyle>
          <a:p>
            <a:r>
              <a:rPr lang="ja-JP" altLang="en-US" dirty="0"/>
              <a:t>マスター字幕の書式設定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1328C6-8205-4FB8-AC2B-1F0A91C1C13B}"/>
              </a:ext>
            </a:extLst>
          </p:cNvPr>
          <p:cNvSpPr/>
          <p:nvPr userDrawn="1"/>
        </p:nvSpPr>
        <p:spPr>
          <a:xfrm>
            <a:off x="702734" y="313266"/>
            <a:ext cx="84666" cy="623993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6203710-565B-4DC9-A492-C1A5E70A8624}"/>
              </a:ext>
            </a:extLst>
          </p:cNvPr>
          <p:cNvSpPr/>
          <p:nvPr userDrawn="1"/>
        </p:nvSpPr>
        <p:spPr>
          <a:xfrm>
            <a:off x="10423527" y="5786602"/>
            <a:ext cx="1519724" cy="766597"/>
          </a:xfrm>
          <a:custGeom>
            <a:avLst/>
            <a:gdLst>
              <a:gd name="connsiteX0" fmla="*/ 433093 w 10512280"/>
              <a:gd name="connsiteY0" fmla="*/ 3976334 h 4706787"/>
              <a:gd name="connsiteX1" fmla="*/ 391886 w 10512280"/>
              <a:gd name="connsiteY1" fmla="*/ 3978564 h 4706787"/>
              <a:gd name="connsiteX2" fmla="*/ 267648 w 10512280"/>
              <a:gd name="connsiteY2" fmla="*/ 4070440 h 4706787"/>
              <a:gd name="connsiteX3" fmla="*/ 249143 w 10512280"/>
              <a:gd name="connsiteY3" fmla="*/ 4220438 h 4706787"/>
              <a:gd name="connsiteX4" fmla="*/ 395286 w 10512280"/>
              <a:gd name="connsiteY4" fmla="*/ 4368089 h 4706787"/>
              <a:gd name="connsiteX5" fmla="*/ 593561 w 10512280"/>
              <a:gd name="connsiteY5" fmla="*/ 4425625 h 4706787"/>
              <a:gd name="connsiteX6" fmla="*/ 717966 w 10512280"/>
              <a:gd name="connsiteY6" fmla="*/ 4335310 h 4706787"/>
              <a:gd name="connsiteX7" fmla="*/ 739478 w 10512280"/>
              <a:gd name="connsiteY7" fmla="*/ 4182709 h 4706787"/>
              <a:gd name="connsiteX8" fmla="*/ 581602 w 10512280"/>
              <a:gd name="connsiteY8" fmla="*/ 4030277 h 4706787"/>
              <a:gd name="connsiteX9" fmla="*/ 433093 w 10512280"/>
              <a:gd name="connsiteY9" fmla="*/ 3976334 h 4706787"/>
              <a:gd name="connsiteX10" fmla="*/ 2620308 w 10512280"/>
              <a:gd name="connsiteY10" fmla="*/ 3930607 h 4706787"/>
              <a:gd name="connsiteX11" fmla="*/ 4263527 w 10512280"/>
              <a:gd name="connsiteY11" fmla="*/ 3930607 h 4706787"/>
              <a:gd name="connsiteX12" fmla="*/ 4292235 w 10512280"/>
              <a:gd name="connsiteY12" fmla="*/ 4696154 h 4706787"/>
              <a:gd name="connsiteX13" fmla="*/ 2165723 w 10512280"/>
              <a:gd name="connsiteY13" fmla="*/ 4706787 h 4706787"/>
              <a:gd name="connsiteX14" fmla="*/ 456472 w 10512280"/>
              <a:gd name="connsiteY14" fmla="*/ 3705853 h 4706787"/>
              <a:gd name="connsiteX15" fmla="*/ 730475 w 10512280"/>
              <a:gd name="connsiteY15" fmla="*/ 3787290 h 4706787"/>
              <a:gd name="connsiteX16" fmla="*/ 929604 w 10512280"/>
              <a:gd name="connsiteY16" fmla="*/ 3969011 h 4706787"/>
              <a:gd name="connsiteX17" fmla="*/ 987059 w 10512280"/>
              <a:gd name="connsiteY17" fmla="*/ 4186137 h 4706787"/>
              <a:gd name="connsiteX18" fmla="*/ 905309 w 10512280"/>
              <a:gd name="connsiteY18" fmla="*/ 4435743 h 4706787"/>
              <a:gd name="connsiteX19" fmla="*/ 730797 w 10512280"/>
              <a:gd name="connsiteY19" fmla="*/ 4632379 h 4706787"/>
              <a:gd name="connsiteX20" fmla="*/ 511477 w 10512280"/>
              <a:gd name="connsiteY20" fmla="*/ 4694791 h 4706787"/>
              <a:gd name="connsiteX21" fmla="*/ 248566 w 10512280"/>
              <a:gd name="connsiteY21" fmla="*/ 4612357 h 4706787"/>
              <a:gd name="connsiteX22" fmla="*/ 11899 w 10512280"/>
              <a:gd name="connsiteY22" fmla="*/ 4325248 h 4706787"/>
              <a:gd name="connsiteX23" fmla="*/ 83295 w 10512280"/>
              <a:gd name="connsiteY23" fmla="*/ 3960078 h 4706787"/>
              <a:gd name="connsiteX24" fmla="*/ 370423 w 10512280"/>
              <a:gd name="connsiteY24" fmla="*/ 3718076 h 4706787"/>
              <a:gd name="connsiteX25" fmla="*/ 456472 w 10512280"/>
              <a:gd name="connsiteY25" fmla="*/ 3705853 h 4706787"/>
              <a:gd name="connsiteX26" fmla="*/ 781138 w 10512280"/>
              <a:gd name="connsiteY26" fmla="*/ 2817250 h 4706787"/>
              <a:gd name="connsiteX27" fmla="*/ 950735 w 10512280"/>
              <a:gd name="connsiteY27" fmla="*/ 2918106 h 4706787"/>
              <a:gd name="connsiteX28" fmla="*/ 736933 w 10512280"/>
              <a:gd name="connsiteY28" fmla="*/ 3277629 h 4706787"/>
              <a:gd name="connsiteX29" fmla="*/ 874765 w 10512280"/>
              <a:gd name="connsiteY29" fmla="*/ 3359595 h 4706787"/>
              <a:gd name="connsiteX30" fmla="*/ 1057381 w 10512280"/>
              <a:gd name="connsiteY30" fmla="*/ 3052515 h 4706787"/>
              <a:gd name="connsiteX31" fmla="*/ 1216750 w 10512280"/>
              <a:gd name="connsiteY31" fmla="*/ 3147290 h 4706787"/>
              <a:gd name="connsiteX32" fmla="*/ 1034134 w 10512280"/>
              <a:gd name="connsiteY32" fmla="*/ 3454370 h 4706787"/>
              <a:gd name="connsiteX33" fmla="*/ 1356640 w 10512280"/>
              <a:gd name="connsiteY33" fmla="*/ 3646159 h 4706787"/>
              <a:gd name="connsiteX34" fmla="*/ 1210355 w 10512280"/>
              <a:gd name="connsiteY34" fmla="*/ 3892148 h 4706787"/>
              <a:gd name="connsiteX35" fmla="*/ 421050 w 10512280"/>
              <a:gd name="connsiteY35" fmla="*/ 3422762 h 4706787"/>
              <a:gd name="connsiteX36" fmla="*/ 1220102 w 10512280"/>
              <a:gd name="connsiteY36" fmla="*/ 2079102 h 4706787"/>
              <a:gd name="connsiteX37" fmla="*/ 1389699 w 10512280"/>
              <a:gd name="connsiteY37" fmla="*/ 2179959 h 4706787"/>
              <a:gd name="connsiteX38" fmla="*/ 1175897 w 10512280"/>
              <a:gd name="connsiteY38" fmla="*/ 2539481 h 4706787"/>
              <a:gd name="connsiteX39" fmla="*/ 1313729 w 10512280"/>
              <a:gd name="connsiteY39" fmla="*/ 2621448 h 4706787"/>
              <a:gd name="connsiteX40" fmla="*/ 1496345 w 10512280"/>
              <a:gd name="connsiteY40" fmla="*/ 2314368 h 4706787"/>
              <a:gd name="connsiteX41" fmla="*/ 1655714 w 10512280"/>
              <a:gd name="connsiteY41" fmla="*/ 2409142 h 4706787"/>
              <a:gd name="connsiteX42" fmla="*/ 1473098 w 10512280"/>
              <a:gd name="connsiteY42" fmla="*/ 2716222 h 4706787"/>
              <a:gd name="connsiteX43" fmla="*/ 1795604 w 10512280"/>
              <a:gd name="connsiteY43" fmla="*/ 2908011 h 4706787"/>
              <a:gd name="connsiteX44" fmla="*/ 1649319 w 10512280"/>
              <a:gd name="connsiteY44" fmla="*/ 3154001 h 4706787"/>
              <a:gd name="connsiteX45" fmla="*/ 860014 w 10512280"/>
              <a:gd name="connsiteY45" fmla="*/ 2684614 h 4706787"/>
              <a:gd name="connsiteX46" fmla="*/ 1450086 w 10512280"/>
              <a:gd name="connsiteY46" fmla="*/ 1692368 h 4706787"/>
              <a:gd name="connsiteX47" fmla="*/ 2239391 w 10512280"/>
              <a:gd name="connsiteY47" fmla="*/ 2161754 h 4706787"/>
              <a:gd name="connsiteX48" fmla="*/ 2093427 w 10512280"/>
              <a:gd name="connsiteY48" fmla="*/ 2407203 h 4706787"/>
              <a:gd name="connsiteX49" fmla="*/ 1304122 w 10512280"/>
              <a:gd name="connsiteY49" fmla="*/ 1937816 h 4706787"/>
              <a:gd name="connsiteX50" fmla="*/ 4164644 w 10512280"/>
              <a:gd name="connsiteY50" fmla="*/ 1293735 h 4706787"/>
              <a:gd name="connsiteX51" fmla="*/ 4226047 w 10512280"/>
              <a:gd name="connsiteY51" fmla="*/ 2931148 h 4706787"/>
              <a:gd name="connsiteX52" fmla="*/ 3205661 w 10512280"/>
              <a:gd name="connsiteY52" fmla="*/ 2931148 h 4706787"/>
              <a:gd name="connsiteX53" fmla="*/ 2083313 w 10512280"/>
              <a:gd name="connsiteY53" fmla="*/ 908205 h 4706787"/>
              <a:gd name="connsiteX54" fmla="*/ 2223378 w 10512280"/>
              <a:gd name="connsiteY54" fmla="*/ 920238 h 4706787"/>
              <a:gd name="connsiteX55" fmla="*/ 2142692 w 10512280"/>
              <a:gd name="connsiteY55" fmla="*/ 1164987 h 4706787"/>
              <a:gd name="connsiteX56" fmla="*/ 2075784 w 10512280"/>
              <a:gd name="connsiteY56" fmla="*/ 1157398 h 4706787"/>
              <a:gd name="connsiteX57" fmla="*/ 2002811 w 10512280"/>
              <a:gd name="connsiteY57" fmla="*/ 1182062 h 4706787"/>
              <a:gd name="connsiteX58" fmla="*/ 1948191 w 10512280"/>
              <a:gd name="connsiteY58" fmla="*/ 1239595 h 4706787"/>
              <a:gd name="connsiteX59" fmla="*/ 1939002 w 10512280"/>
              <a:gd name="connsiteY59" fmla="*/ 1406843 h 4706787"/>
              <a:gd name="connsiteX60" fmla="*/ 2074474 w 10512280"/>
              <a:gd name="connsiteY60" fmla="*/ 1532780 h 4706787"/>
              <a:gd name="connsiteX61" fmla="*/ 2278153 w 10512280"/>
              <a:gd name="connsiteY61" fmla="*/ 1599749 h 4706787"/>
              <a:gd name="connsiteX62" fmla="*/ 2393693 w 10512280"/>
              <a:gd name="connsiteY62" fmla="*/ 1516237 h 4706787"/>
              <a:gd name="connsiteX63" fmla="*/ 2417565 w 10512280"/>
              <a:gd name="connsiteY63" fmla="*/ 1386630 h 4706787"/>
              <a:gd name="connsiteX64" fmla="*/ 2334449 w 10512280"/>
              <a:gd name="connsiteY64" fmla="*/ 1266579 h 4706787"/>
              <a:gd name="connsiteX65" fmla="*/ 2526696 w 10512280"/>
              <a:gd name="connsiteY65" fmla="*/ 1090370 h 4706787"/>
              <a:gd name="connsiteX66" fmla="*/ 2636402 w 10512280"/>
              <a:gd name="connsiteY66" fmla="*/ 1247820 h 4706787"/>
              <a:gd name="connsiteX67" fmla="*/ 2658751 w 10512280"/>
              <a:gd name="connsiteY67" fmla="*/ 1417358 h 4706787"/>
              <a:gd name="connsiteX68" fmla="*/ 2585111 w 10512280"/>
              <a:gd name="connsiteY68" fmla="*/ 1611044 h 4706787"/>
              <a:gd name="connsiteX69" fmla="*/ 2422167 w 10512280"/>
              <a:gd name="connsiteY69" fmla="*/ 1799923 h 4706787"/>
              <a:gd name="connsiteX70" fmla="*/ 2206541 w 10512280"/>
              <a:gd name="connsiteY70" fmla="*/ 1863068 h 4706787"/>
              <a:gd name="connsiteX71" fmla="*/ 1930124 w 10512280"/>
              <a:gd name="connsiteY71" fmla="*/ 1779189 h 4706787"/>
              <a:gd name="connsiteX72" fmla="*/ 1691299 w 10512280"/>
              <a:gd name="connsiteY72" fmla="*/ 1495555 h 4706787"/>
              <a:gd name="connsiteX73" fmla="*/ 1762133 w 10512280"/>
              <a:gd name="connsiteY73" fmla="*/ 1137000 h 4706787"/>
              <a:gd name="connsiteX74" fmla="*/ 1962451 w 10512280"/>
              <a:gd name="connsiteY74" fmla="*/ 937414 h 4706787"/>
              <a:gd name="connsiteX75" fmla="*/ 2083313 w 10512280"/>
              <a:gd name="connsiteY75" fmla="*/ 908205 h 4706787"/>
              <a:gd name="connsiteX76" fmla="*/ 8630317 w 10512280"/>
              <a:gd name="connsiteY76" fmla="*/ 17826 h 4706787"/>
              <a:gd name="connsiteX77" fmla="*/ 10512280 w 10512280"/>
              <a:gd name="connsiteY77" fmla="*/ 17826 h 4706787"/>
              <a:gd name="connsiteX78" fmla="*/ 8343986 w 10512280"/>
              <a:gd name="connsiteY78" fmla="*/ 1785512 h 4706787"/>
              <a:gd name="connsiteX79" fmla="*/ 9304294 w 10512280"/>
              <a:gd name="connsiteY79" fmla="*/ 4699325 h 4706787"/>
              <a:gd name="connsiteX80" fmla="*/ 7680211 w 10512280"/>
              <a:gd name="connsiteY80" fmla="*/ 4699325 h 4706787"/>
              <a:gd name="connsiteX81" fmla="*/ 7127763 w 10512280"/>
              <a:gd name="connsiteY81" fmla="*/ 2777029 h 4706787"/>
              <a:gd name="connsiteX82" fmla="*/ 6109438 w 10512280"/>
              <a:gd name="connsiteY82" fmla="*/ 3607210 h 4706787"/>
              <a:gd name="connsiteX83" fmla="*/ 5802057 w 10512280"/>
              <a:gd name="connsiteY83" fmla="*/ 4706784 h 4706787"/>
              <a:gd name="connsiteX84" fmla="*/ 5334224 w 10512280"/>
              <a:gd name="connsiteY84" fmla="*/ 28459 h 4706787"/>
              <a:gd name="connsiteX85" fmla="*/ 7109861 w 10512280"/>
              <a:gd name="connsiteY85" fmla="*/ 28459 h 4706787"/>
              <a:gd name="connsiteX86" fmla="*/ 6617703 w 10512280"/>
              <a:gd name="connsiteY86" fmla="*/ 1789025 h 4706787"/>
              <a:gd name="connsiteX87" fmla="*/ 2456510 w 10512280"/>
              <a:gd name="connsiteY87" fmla="*/ 0 h 4706787"/>
              <a:gd name="connsiteX88" fmla="*/ 2625031 w 10512280"/>
              <a:gd name="connsiteY88" fmla="*/ 100217 h 4706787"/>
              <a:gd name="connsiteX89" fmla="*/ 2380686 w 10512280"/>
              <a:gd name="connsiteY89" fmla="*/ 511100 h 4706787"/>
              <a:gd name="connsiteX90" fmla="*/ 2506134 w 10512280"/>
              <a:gd name="connsiteY90" fmla="*/ 585702 h 4706787"/>
              <a:gd name="connsiteX91" fmla="*/ 2732797 w 10512280"/>
              <a:gd name="connsiteY91" fmla="*/ 204554 h 4706787"/>
              <a:gd name="connsiteX92" fmla="*/ 2893781 w 10512280"/>
              <a:gd name="connsiteY92" fmla="*/ 300288 h 4706787"/>
              <a:gd name="connsiteX93" fmla="*/ 2667118 w 10512280"/>
              <a:gd name="connsiteY93" fmla="*/ 681437 h 4706787"/>
              <a:gd name="connsiteX94" fmla="*/ 2822719 w 10512280"/>
              <a:gd name="connsiteY94" fmla="*/ 773970 h 4706787"/>
              <a:gd name="connsiteX95" fmla="*/ 3074137 w 10512280"/>
              <a:gd name="connsiteY95" fmla="*/ 351193 h 4706787"/>
              <a:gd name="connsiteX96" fmla="*/ 3252888 w 10512280"/>
              <a:gd name="connsiteY96" fmla="*/ 457493 h 4706787"/>
              <a:gd name="connsiteX97" fmla="*/ 2855505 w 10512280"/>
              <a:gd name="connsiteY97" fmla="*/ 1125718 h 4706787"/>
              <a:gd name="connsiteX98" fmla="*/ 2066200 w 10512280"/>
              <a:gd name="connsiteY98" fmla="*/ 656332 h 47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512280" h="4706787">
                <a:moveTo>
                  <a:pt x="433093" y="3976334"/>
                </a:moveTo>
                <a:cubicBezTo>
                  <a:pt x="418666" y="3975393"/>
                  <a:pt x="404930" y="3976137"/>
                  <a:pt x="391886" y="3978564"/>
                </a:cubicBezTo>
                <a:cubicBezTo>
                  <a:pt x="339711" y="3988275"/>
                  <a:pt x="298298" y="4018900"/>
                  <a:pt x="267648" y="4070440"/>
                </a:cubicBezTo>
                <a:cubicBezTo>
                  <a:pt x="238283" y="4119819"/>
                  <a:pt x="232115" y="4169817"/>
                  <a:pt x="249143" y="4220438"/>
                </a:cubicBezTo>
                <a:cubicBezTo>
                  <a:pt x="266169" y="4271057"/>
                  <a:pt x="314884" y="4320276"/>
                  <a:pt x="395286" y="4368089"/>
                </a:cubicBezTo>
                <a:cubicBezTo>
                  <a:pt x="474971" y="4415477"/>
                  <a:pt x="541063" y="4434655"/>
                  <a:pt x="593561" y="4425625"/>
                </a:cubicBezTo>
                <a:cubicBezTo>
                  <a:pt x="646063" y="4416595"/>
                  <a:pt x="687530" y="4386490"/>
                  <a:pt x="717966" y="4335310"/>
                </a:cubicBezTo>
                <a:cubicBezTo>
                  <a:pt x="749259" y="4282689"/>
                  <a:pt x="756430" y="4231821"/>
                  <a:pt x="739478" y="4182709"/>
                </a:cubicBezTo>
                <a:cubicBezTo>
                  <a:pt x="722526" y="4133596"/>
                  <a:pt x="669900" y="4082786"/>
                  <a:pt x="581602" y="4030277"/>
                </a:cubicBezTo>
                <a:cubicBezTo>
                  <a:pt x="525875" y="3997138"/>
                  <a:pt x="476373" y="3979156"/>
                  <a:pt x="433093" y="3976334"/>
                </a:cubicBezTo>
                <a:close/>
                <a:moveTo>
                  <a:pt x="2620308" y="3930607"/>
                </a:moveTo>
                <a:lnTo>
                  <a:pt x="4263527" y="3930607"/>
                </a:lnTo>
                <a:lnTo>
                  <a:pt x="4292235" y="4696154"/>
                </a:lnTo>
                <a:lnTo>
                  <a:pt x="2165723" y="4706787"/>
                </a:lnTo>
                <a:close/>
                <a:moveTo>
                  <a:pt x="456472" y="3705853"/>
                </a:moveTo>
                <a:cubicBezTo>
                  <a:pt x="543842" y="3703472"/>
                  <a:pt x="635176" y="3730618"/>
                  <a:pt x="730475" y="3787290"/>
                </a:cubicBezTo>
                <a:cubicBezTo>
                  <a:pt x="822721" y="3842148"/>
                  <a:pt x="889097" y="3902721"/>
                  <a:pt x="929604" y="3969011"/>
                </a:cubicBezTo>
                <a:cubicBezTo>
                  <a:pt x="970108" y="4035301"/>
                  <a:pt x="989260" y="4107676"/>
                  <a:pt x="987059" y="4186137"/>
                </a:cubicBezTo>
                <a:cubicBezTo>
                  <a:pt x="984857" y="4264596"/>
                  <a:pt x="957608" y="4347799"/>
                  <a:pt x="905309" y="4435743"/>
                </a:cubicBezTo>
                <a:cubicBezTo>
                  <a:pt x="852154" y="4525128"/>
                  <a:pt x="793982" y="4590674"/>
                  <a:pt x="730797" y="4632379"/>
                </a:cubicBezTo>
                <a:cubicBezTo>
                  <a:pt x="667610" y="4674084"/>
                  <a:pt x="594504" y="4694888"/>
                  <a:pt x="511477" y="4694791"/>
                </a:cubicBezTo>
                <a:cubicBezTo>
                  <a:pt x="428450" y="4694692"/>
                  <a:pt x="340813" y="4667214"/>
                  <a:pt x="248566" y="4612357"/>
                </a:cubicBezTo>
                <a:cubicBezTo>
                  <a:pt x="119707" y="4535726"/>
                  <a:pt x="40818" y="4440024"/>
                  <a:pt x="11899" y="4325248"/>
                </a:cubicBezTo>
                <a:cubicBezTo>
                  <a:pt x="-17023" y="4210472"/>
                  <a:pt x="6777" y="4088749"/>
                  <a:pt x="83295" y="3960078"/>
                </a:cubicBezTo>
                <a:cubicBezTo>
                  <a:pt x="161743" y="3828163"/>
                  <a:pt x="257451" y="3747495"/>
                  <a:pt x="370423" y="3718076"/>
                </a:cubicBezTo>
                <a:cubicBezTo>
                  <a:pt x="398666" y="3710721"/>
                  <a:pt x="427349" y="3706647"/>
                  <a:pt x="456472" y="3705853"/>
                </a:cubicBezTo>
                <a:close/>
                <a:moveTo>
                  <a:pt x="781138" y="2817250"/>
                </a:moveTo>
                <a:lnTo>
                  <a:pt x="950735" y="2918106"/>
                </a:lnTo>
                <a:lnTo>
                  <a:pt x="736933" y="3277629"/>
                </a:lnTo>
                <a:lnTo>
                  <a:pt x="874765" y="3359595"/>
                </a:lnTo>
                <a:lnTo>
                  <a:pt x="1057381" y="3052515"/>
                </a:lnTo>
                <a:lnTo>
                  <a:pt x="1216750" y="3147290"/>
                </a:lnTo>
                <a:lnTo>
                  <a:pt x="1034134" y="3454370"/>
                </a:lnTo>
                <a:lnTo>
                  <a:pt x="1356640" y="3646159"/>
                </a:lnTo>
                <a:lnTo>
                  <a:pt x="1210355" y="3892148"/>
                </a:lnTo>
                <a:lnTo>
                  <a:pt x="421050" y="3422762"/>
                </a:lnTo>
                <a:close/>
                <a:moveTo>
                  <a:pt x="1220102" y="2079102"/>
                </a:moveTo>
                <a:lnTo>
                  <a:pt x="1389699" y="2179959"/>
                </a:lnTo>
                <a:lnTo>
                  <a:pt x="1175897" y="2539481"/>
                </a:lnTo>
                <a:lnTo>
                  <a:pt x="1313729" y="2621448"/>
                </a:lnTo>
                <a:lnTo>
                  <a:pt x="1496345" y="2314368"/>
                </a:lnTo>
                <a:lnTo>
                  <a:pt x="1655714" y="2409142"/>
                </a:lnTo>
                <a:lnTo>
                  <a:pt x="1473098" y="2716222"/>
                </a:lnTo>
                <a:lnTo>
                  <a:pt x="1795604" y="2908011"/>
                </a:lnTo>
                <a:lnTo>
                  <a:pt x="1649319" y="3154001"/>
                </a:lnTo>
                <a:lnTo>
                  <a:pt x="860014" y="2684614"/>
                </a:lnTo>
                <a:close/>
                <a:moveTo>
                  <a:pt x="1450086" y="1692368"/>
                </a:moveTo>
                <a:lnTo>
                  <a:pt x="2239391" y="2161754"/>
                </a:lnTo>
                <a:lnTo>
                  <a:pt x="2093427" y="2407203"/>
                </a:lnTo>
                <a:lnTo>
                  <a:pt x="1304122" y="1937816"/>
                </a:lnTo>
                <a:close/>
                <a:moveTo>
                  <a:pt x="4164644" y="1293735"/>
                </a:moveTo>
                <a:lnTo>
                  <a:pt x="4226047" y="2931148"/>
                </a:lnTo>
                <a:lnTo>
                  <a:pt x="3205661" y="2931148"/>
                </a:lnTo>
                <a:close/>
                <a:moveTo>
                  <a:pt x="2083313" y="908205"/>
                </a:moveTo>
                <a:cubicBezTo>
                  <a:pt x="2126801" y="905342"/>
                  <a:pt x="2173489" y="909353"/>
                  <a:pt x="2223378" y="920238"/>
                </a:cubicBezTo>
                <a:lnTo>
                  <a:pt x="2142692" y="1164987"/>
                </a:lnTo>
                <a:cubicBezTo>
                  <a:pt x="2114143" y="1158255"/>
                  <a:pt x="2091840" y="1155724"/>
                  <a:pt x="2075784" y="1157398"/>
                </a:cubicBezTo>
                <a:cubicBezTo>
                  <a:pt x="2048973" y="1159994"/>
                  <a:pt x="2024650" y="1168216"/>
                  <a:pt x="2002811" y="1182062"/>
                </a:cubicBezTo>
                <a:cubicBezTo>
                  <a:pt x="1980971" y="1195909"/>
                  <a:pt x="1962765" y="1215087"/>
                  <a:pt x="1948191" y="1239595"/>
                </a:cubicBezTo>
                <a:cubicBezTo>
                  <a:pt x="1915182" y="1295101"/>
                  <a:pt x="1912119" y="1350849"/>
                  <a:pt x="1939002" y="1406843"/>
                </a:cubicBezTo>
                <a:cubicBezTo>
                  <a:pt x="1958695" y="1448803"/>
                  <a:pt x="2003853" y="1490783"/>
                  <a:pt x="2074474" y="1532780"/>
                </a:cubicBezTo>
                <a:cubicBezTo>
                  <a:pt x="2161954" y="1584803"/>
                  <a:pt x="2229847" y="1607126"/>
                  <a:pt x="2278153" y="1599749"/>
                </a:cubicBezTo>
                <a:cubicBezTo>
                  <a:pt x="2326459" y="1592372"/>
                  <a:pt x="2364971" y="1564535"/>
                  <a:pt x="2393693" y="1516237"/>
                </a:cubicBezTo>
                <a:cubicBezTo>
                  <a:pt x="2421557" y="1469383"/>
                  <a:pt x="2429515" y="1426180"/>
                  <a:pt x="2417565" y="1386630"/>
                </a:cubicBezTo>
                <a:cubicBezTo>
                  <a:pt x="2405617" y="1347080"/>
                  <a:pt x="2377911" y="1307064"/>
                  <a:pt x="2334449" y="1266579"/>
                </a:cubicBezTo>
                <a:lnTo>
                  <a:pt x="2526696" y="1090370"/>
                </a:lnTo>
                <a:cubicBezTo>
                  <a:pt x="2578065" y="1140433"/>
                  <a:pt x="2614634" y="1192918"/>
                  <a:pt x="2636402" y="1247820"/>
                </a:cubicBezTo>
                <a:cubicBezTo>
                  <a:pt x="2658170" y="1302724"/>
                  <a:pt x="2665620" y="1359236"/>
                  <a:pt x="2658751" y="1417358"/>
                </a:cubicBezTo>
                <a:cubicBezTo>
                  <a:pt x="2651882" y="1475477"/>
                  <a:pt x="2627336" y="1540040"/>
                  <a:pt x="2585111" y="1611044"/>
                </a:cubicBezTo>
                <a:cubicBezTo>
                  <a:pt x="2533884" y="1697185"/>
                  <a:pt x="2479569" y="1760145"/>
                  <a:pt x="2422167" y="1799923"/>
                </a:cubicBezTo>
                <a:cubicBezTo>
                  <a:pt x="2364768" y="1839703"/>
                  <a:pt x="2292892" y="1860751"/>
                  <a:pt x="2206541" y="1863068"/>
                </a:cubicBezTo>
                <a:cubicBezTo>
                  <a:pt x="2120193" y="1865384"/>
                  <a:pt x="2028053" y="1837425"/>
                  <a:pt x="1930124" y="1779189"/>
                </a:cubicBezTo>
                <a:cubicBezTo>
                  <a:pt x="1799561" y="1701545"/>
                  <a:pt x="1719953" y="1607000"/>
                  <a:pt x="1691299" y="1495555"/>
                </a:cubicBezTo>
                <a:cubicBezTo>
                  <a:pt x="1662647" y="1384108"/>
                  <a:pt x="1686257" y="1264591"/>
                  <a:pt x="1762133" y="1137000"/>
                </a:cubicBezTo>
                <a:cubicBezTo>
                  <a:pt x="1821504" y="1037163"/>
                  <a:pt x="1888276" y="970634"/>
                  <a:pt x="1962451" y="937414"/>
                </a:cubicBezTo>
                <a:cubicBezTo>
                  <a:pt x="1999538" y="920804"/>
                  <a:pt x="2039825" y="911067"/>
                  <a:pt x="2083313" y="908205"/>
                </a:cubicBezTo>
                <a:close/>
                <a:moveTo>
                  <a:pt x="8630317" y="17826"/>
                </a:moveTo>
                <a:lnTo>
                  <a:pt x="10512280" y="17826"/>
                </a:lnTo>
                <a:lnTo>
                  <a:pt x="8343986" y="1785512"/>
                </a:lnTo>
                <a:lnTo>
                  <a:pt x="9304294" y="4699325"/>
                </a:lnTo>
                <a:lnTo>
                  <a:pt x="7680211" y="4699325"/>
                </a:lnTo>
                <a:lnTo>
                  <a:pt x="7127763" y="2777029"/>
                </a:lnTo>
                <a:lnTo>
                  <a:pt x="6109438" y="3607210"/>
                </a:lnTo>
                <a:lnTo>
                  <a:pt x="5802057" y="4706784"/>
                </a:lnTo>
                <a:lnTo>
                  <a:pt x="5334224" y="28459"/>
                </a:lnTo>
                <a:lnTo>
                  <a:pt x="7109861" y="28459"/>
                </a:lnTo>
                <a:lnTo>
                  <a:pt x="6617703" y="1789025"/>
                </a:lnTo>
                <a:close/>
                <a:moveTo>
                  <a:pt x="2456510" y="0"/>
                </a:moveTo>
                <a:lnTo>
                  <a:pt x="2625031" y="100217"/>
                </a:lnTo>
                <a:lnTo>
                  <a:pt x="2380686" y="511100"/>
                </a:lnTo>
                <a:lnTo>
                  <a:pt x="2506134" y="585702"/>
                </a:lnTo>
                <a:lnTo>
                  <a:pt x="2732797" y="204554"/>
                </a:lnTo>
                <a:lnTo>
                  <a:pt x="2893781" y="300288"/>
                </a:lnTo>
                <a:lnTo>
                  <a:pt x="2667118" y="681437"/>
                </a:lnTo>
                <a:lnTo>
                  <a:pt x="2822719" y="773970"/>
                </a:lnTo>
                <a:lnTo>
                  <a:pt x="3074137" y="351193"/>
                </a:lnTo>
                <a:lnTo>
                  <a:pt x="3252888" y="457493"/>
                </a:lnTo>
                <a:lnTo>
                  <a:pt x="2855505" y="1125718"/>
                </a:lnTo>
                <a:lnTo>
                  <a:pt x="2066200" y="656332"/>
                </a:lnTo>
                <a:close/>
              </a:path>
            </a:pathLst>
          </a:cu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デ天と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C3B19E9-1DF8-4B39-935E-0E3898F06BD0}"/>
              </a:ext>
            </a:extLst>
          </p:cNvPr>
          <p:cNvGrpSpPr/>
          <p:nvPr userDrawn="1"/>
        </p:nvGrpSpPr>
        <p:grpSpPr>
          <a:xfrm>
            <a:off x="-3566" y="-1"/>
            <a:ext cx="12204000" cy="6858002"/>
            <a:chOff x="-3566" y="-1"/>
            <a:chExt cx="9151133" cy="685800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23679D5-84E5-4FAE-BE33-01BFAED0DD61}"/>
                </a:ext>
              </a:extLst>
            </p:cNvPr>
            <p:cNvSpPr/>
            <p:nvPr/>
          </p:nvSpPr>
          <p:spPr>
            <a:xfrm flipH="1">
              <a:off x="1444" y="4508501"/>
              <a:ext cx="9141112" cy="2349500"/>
            </a:xfrm>
            <a:prstGeom prst="rect">
              <a:avLst/>
            </a:prstGeom>
            <a:gradFill flip="none" rotWithShape="1">
              <a:gsLst>
                <a:gs pos="0">
                  <a:srgbClr val="72818C">
                    <a:lumMod val="70000"/>
                    <a:lumOff val="30000"/>
                  </a:srgbClr>
                </a:gs>
                <a:gs pos="100000">
                  <a:srgbClr val="C5D9D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C58C6A0-DF96-4E09-95E6-C47A931F976E}"/>
                </a:ext>
              </a:extLst>
            </p:cNvPr>
            <p:cNvSpPr/>
            <p:nvPr/>
          </p:nvSpPr>
          <p:spPr>
            <a:xfrm flipH="1">
              <a:off x="-3566" y="4508500"/>
              <a:ext cx="9151133" cy="2349500"/>
            </a:xfrm>
            <a:prstGeom prst="rect">
              <a:avLst/>
            </a:prstGeom>
            <a:gradFill flip="none" rotWithShape="1">
              <a:gsLst>
                <a:gs pos="0">
                  <a:srgbClr val="465962">
                    <a:alpha val="30000"/>
                  </a:srgbClr>
                </a:gs>
                <a:gs pos="100000">
                  <a:srgbClr val="465962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623AA71-2DB6-44DB-A735-4583BE0669AA}"/>
                </a:ext>
              </a:extLst>
            </p:cNvPr>
            <p:cNvSpPr/>
            <p:nvPr/>
          </p:nvSpPr>
          <p:spPr>
            <a:xfrm>
              <a:off x="1444" y="-1"/>
              <a:ext cx="9141112" cy="4508501"/>
            </a:xfrm>
            <a:prstGeom prst="rect">
              <a:avLst/>
            </a:prstGeom>
            <a:gradFill flip="none" rotWithShape="1">
              <a:gsLst>
                <a:gs pos="0">
                  <a:srgbClr val="72818C">
                    <a:lumMod val="70000"/>
                    <a:lumOff val="30000"/>
                  </a:srgbClr>
                </a:gs>
                <a:gs pos="100000">
                  <a:srgbClr val="C5D9D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03D295E-A575-4955-ADB1-36E4E0F69963}"/>
                </a:ext>
              </a:extLst>
            </p:cNvPr>
            <p:cNvSpPr/>
            <p:nvPr/>
          </p:nvSpPr>
          <p:spPr>
            <a:xfrm flipH="1">
              <a:off x="-3565" y="3811"/>
              <a:ext cx="9151132" cy="4504690"/>
            </a:xfrm>
            <a:prstGeom prst="rect">
              <a:avLst/>
            </a:prstGeom>
            <a:gradFill flip="none" rotWithShape="1">
              <a:gsLst>
                <a:gs pos="0">
                  <a:srgbClr val="465962">
                    <a:alpha val="0"/>
                  </a:srgbClr>
                </a:gs>
                <a:gs pos="100000">
                  <a:srgbClr val="465962">
                    <a:alpha val="3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E782252-92AA-4CE4-88B6-930BCC9554B5}"/>
                </a:ext>
              </a:extLst>
            </p:cNvPr>
            <p:cNvSpPr/>
            <p:nvPr/>
          </p:nvSpPr>
          <p:spPr>
            <a:xfrm flipH="1">
              <a:off x="-3565" y="-1"/>
              <a:ext cx="9151132" cy="685800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  <a:lumMod val="0"/>
                  </a:schemeClr>
                </a:gs>
                <a:gs pos="100000">
                  <a:srgbClr val="3E4654">
                    <a:alpha val="2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4C19B09-4B29-478C-BF0B-DFC5F6AC9C7D}"/>
                </a:ext>
              </a:extLst>
            </p:cNvPr>
            <p:cNvSpPr/>
            <p:nvPr/>
          </p:nvSpPr>
          <p:spPr>
            <a:xfrm>
              <a:off x="1443" y="-1"/>
              <a:ext cx="9146123" cy="450850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0"/>
                    <a:lumOff val="100000"/>
                    <a:alpha val="30000"/>
                  </a:schemeClr>
                </a:gs>
                <a:gs pos="100000">
                  <a:schemeClr val="tx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5D7B17F-F7C8-4A98-8069-AB94A33FFBA8}"/>
                </a:ext>
              </a:extLst>
            </p:cNvPr>
            <p:cNvSpPr/>
            <p:nvPr/>
          </p:nvSpPr>
          <p:spPr>
            <a:xfrm>
              <a:off x="-3566" y="4508500"/>
              <a:ext cx="9147566" cy="234950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0"/>
                    <a:lumOff val="100000"/>
                    <a:alpha val="30000"/>
                  </a:schemeClr>
                </a:gs>
                <a:gs pos="100000">
                  <a:schemeClr val="tx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98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デ一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741E5A3-24BC-4021-8F97-94A876F46161}"/>
              </a:ext>
            </a:extLst>
          </p:cNvPr>
          <p:cNvGrpSpPr/>
          <p:nvPr userDrawn="1"/>
        </p:nvGrpSpPr>
        <p:grpSpPr>
          <a:xfrm>
            <a:off x="-3565" y="-1"/>
            <a:ext cx="12203999" cy="6858000"/>
            <a:chOff x="-3565" y="-1"/>
            <a:chExt cx="12203999" cy="450850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623AA71-2DB6-44DB-A735-4583BE0669AA}"/>
                </a:ext>
              </a:extLst>
            </p:cNvPr>
            <p:cNvSpPr/>
            <p:nvPr/>
          </p:nvSpPr>
          <p:spPr>
            <a:xfrm>
              <a:off x="3115" y="-1"/>
              <a:ext cx="12190636" cy="4508501"/>
            </a:xfrm>
            <a:prstGeom prst="rect">
              <a:avLst/>
            </a:prstGeom>
            <a:gradFill flip="none" rotWithShape="1">
              <a:gsLst>
                <a:gs pos="0">
                  <a:srgbClr val="72818C">
                    <a:lumMod val="70000"/>
                    <a:lumOff val="30000"/>
                  </a:srgbClr>
                </a:gs>
                <a:gs pos="100000">
                  <a:srgbClr val="C5D9D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03D295E-A575-4955-ADB1-36E4E0F69963}"/>
                </a:ext>
              </a:extLst>
            </p:cNvPr>
            <p:cNvSpPr/>
            <p:nvPr/>
          </p:nvSpPr>
          <p:spPr>
            <a:xfrm flipH="1">
              <a:off x="-3565" y="3811"/>
              <a:ext cx="12203999" cy="4504690"/>
            </a:xfrm>
            <a:prstGeom prst="rect">
              <a:avLst/>
            </a:prstGeom>
            <a:gradFill flip="none" rotWithShape="1">
              <a:gsLst>
                <a:gs pos="0">
                  <a:srgbClr val="465962">
                    <a:alpha val="0"/>
                  </a:srgbClr>
                </a:gs>
                <a:gs pos="100000">
                  <a:srgbClr val="465962">
                    <a:alpha val="3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4C19B09-4B29-478C-BF0B-DFC5F6AC9C7D}"/>
                </a:ext>
              </a:extLst>
            </p:cNvPr>
            <p:cNvSpPr/>
            <p:nvPr userDrawn="1"/>
          </p:nvSpPr>
          <p:spPr>
            <a:xfrm>
              <a:off x="3114" y="-1"/>
              <a:ext cx="12197319" cy="450850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0"/>
                    <a:lumOff val="100000"/>
                    <a:alpha val="30000"/>
                  </a:schemeClr>
                </a:gs>
                <a:gs pos="100000">
                  <a:schemeClr val="tx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400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dal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71C1268-7774-4418-96F6-0015D607C318}"/>
              </a:ext>
            </a:extLst>
          </p:cNvPr>
          <p:cNvSpPr/>
          <p:nvPr userDrawn="1"/>
        </p:nvSpPr>
        <p:spPr>
          <a:xfrm>
            <a:off x="4949036" y="248949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FEE1367-B2A5-41A8-B28C-C8BBF6E1770D}"/>
              </a:ext>
            </a:extLst>
          </p:cNvPr>
          <p:cNvSpPr/>
          <p:nvPr userDrawn="1"/>
        </p:nvSpPr>
        <p:spPr>
          <a:xfrm rot="5400000">
            <a:off x="5987646" y="145088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AE3CC19-38C8-4240-BD88-34073F413FDD}"/>
              </a:ext>
            </a:extLst>
          </p:cNvPr>
          <p:cNvSpPr/>
          <p:nvPr userDrawn="1"/>
        </p:nvSpPr>
        <p:spPr>
          <a:xfrm rot="5400000">
            <a:off x="5987646" y="352810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273C8C4-9400-4BCA-9A2D-F921BF228E6B}"/>
              </a:ext>
            </a:extLst>
          </p:cNvPr>
          <p:cNvSpPr/>
          <p:nvPr userDrawn="1"/>
        </p:nvSpPr>
        <p:spPr>
          <a:xfrm>
            <a:off x="7026256" y="248949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601ACE2-D207-4DA2-B8C8-87468D98FED6}"/>
              </a:ext>
            </a:extLst>
          </p:cNvPr>
          <p:cNvSpPr/>
          <p:nvPr userDrawn="1"/>
        </p:nvSpPr>
        <p:spPr>
          <a:xfrm>
            <a:off x="4949036" y="41227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C9507F3-964B-44A8-B104-84F30E863950}"/>
              </a:ext>
            </a:extLst>
          </p:cNvPr>
          <p:cNvSpPr/>
          <p:nvPr userDrawn="1"/>
        </p:nvSpPr>
        <p:spPr>
          <a:xfrm rot="5400000">
            <a:off x="5987646" y="-626336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04BDEF5-73E4-4F86-A51E-3CCB6E2FC0D4}"/>
              </a:ext>
            </a:extLst>
          </p:cNvPr>
          <p:cNvSpPr/>
          <p:nvPr userDrawn="1"/>
        </p:nvSpPr>
        <p:spPr>
          <a:xfrm>
            <a:off x="7026256" y="41227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EB952B2-B374-4A7F-98A0-7DE1F5A85BB7}"/>
              </a:ext>
            </a:extLst>
          </p:cNvPr>
          <p:cNvSpPr/>
          <p:nvPr userDrawn="1"/>
        </p:nvSpPr>
        <p:spPr>
          <a:xfrm>
            <a:off x="4949036" y="456671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CCD4B44-129B-4197-834D-9EFF2BB4BABC}"/>
              </a:ext>
            </a:extLst>
          </p:cNvPr>
          <p:cNvSpPr/>
          <p:nvPr userDrawn="1"/>
        </p:nvSpPr>
        <p:spPr>
          <a:xfrm rot="5400000">
            <a:off x="5987646" y="560532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92897AC-791C-48B1-ACC6-1AFD55C0DE20}"/>
              </a:ext>
            </a:extLst>
          </p:cNvPr>
          <p:cNvSpPr/>
          <p:nvPr userDrawn="1"/>
        </p:nvSpPr>
        <p:spPr>
          <a:xfrm>
            <a:off x="7026256" y="456671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FBA80B3-06EE-4E76-978D-273DF7EF1B5F}"/>
              </a:ext>
            </a:extLst>
          </p:cNvPr>
          <p:cNvSpPr/>
          <p:nvPr userDrawn="1"/>
        </p:nvSpPr>
        <p:spPr>
          <a:xfrm>
            <a:off x="2871816" y="248949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C9269D-DB4E-420E-A427-68BABF550495}"/>
              </a:ext>
            </a:extLst>
          </p:cNvPr>
          <p:cNvSpPr/>
          <p:nvPr userDrawn="1"/>
        </p:nvSpPr>
        <p:spPr>
          <a:xfrm rot="5400000">
            <a:off x="3910426" y="145088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5573352-F455-4297-8320-0C020E7CC0C2}"/>
              </a:ext>
            </a:extLst>
          </p:cNvPr>
          <p:cNvSpPr/>
          <p:nvPr userDrawn="1"/>
        </p:nvSpPr>
        <p:spPr>
          <a:xfrm rot="5400000">
            <a:off x="3910426" y="352810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E107068-8160-459F-93F3-C8A5C86C65F2}"/>
              </a:ext>
            </a:extLst>
          </p:cNvPr>
          <p:cNvSpPr/>
          <p:nvPr userDrawn="1"/>
        </p:nvSpPr>
        <p:spPr>
          <a:xfrm>
            <a:off x="2871816" y="41227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19FA2CB-16D1-4104-BA5A-23251A9DEB3C}"/>
              </a:ext>
            </a:extLst>
          </p:cNvPr>
          <p:cNvSpPr/>
          <p:nvPr userDrawn="1"/>
        </p:nvSpPr>
        <p:spPr>
          <a:xfrm rot="5400000">
            <a:off x="3910426" y="-626336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B259638-21F0-44CB-80A3-44FB30DEF0A5}"/>
              </a:ext>
            </a:extLst>
          </p:cNvPr>
          <p:cNvSpPr/>
          <p:nvPr userDrawn="1"/>
        </p:nvSpPr>
        <p:spPr>
          <a:xfrm>
            <a:off x="2871816" y="456671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A4DC6E1-40CD-4A98-B7C4-E75C4043ECB4}"/>
              </a:ext>
            </a:extLst>
          </p:cNvPr>
          <p:cNvSpPr/>
          <p:nvPr userDrawn="1"/>
        </p:nvSpPr>
        <p:spPr>
          <a:xfrm rot="5400000">
            <a:off x="3910426" y="5605324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1431E8E-5E51-4C0A-A4A8-4B15E7D60F31}"/>
              </a:ext>
            </a:extLst>
          </p:cNvPr>
          <p:cNvSpPr/>
          <p:nvPr userDrawn="1"/>
        </p:nvSpPr>
        <p:spPr>
          <a:xfrm rot="5400000">
            <a:off x="8064866" y="1450883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4D495A4-C31F-4B3F-95A6-8E449CE05962}"/>
              </a:ext>
            </a:extLst>
          </p:cNvPr>
          <p:cNvSpPr/>
          <p:nvPr userDrawn="1"/>
        </p:nvSpPr>
        <p:spPr>
          <a:xfrm rot="5400000">
            <a:off x="8064866" y="3528103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3023753-F2D2-4F7D-8313-6FE6016B51CC}"/>
              </a:ext>
            </a:extLst>
          </p:cNvPr>
          <p:cNvSpPr/>
          <p:nvPr userDrawn="1"/>
        </p:nvSpPr>
        <p:spPr>
          <a:xfrm>
            <a:off x="9103476" y="2489493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DDD32FF-B3CD-48E7-BF23-BB01CA22A8C9}"/>
              </a:ext>
            </a:extLst>
          </p:cNvPr>
          <p:cNvSpPr/>
          <p:nvPr userDrawn="1"/>
        </p:nvSpPr>
        <p:spPr>
          <a:xfrm rot="5400000">
            <a:off x="8064866" y="-626337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9437608-6F50-4BA4-B67A-BA4583C78A22}"/>
              </a:ext>
            </a:extLst>
          </p:cNvPr>
          <p:cNvSpPr/>
          <p:nvPr userDrawn="1"/>
        </p:nvSpPr>
        <p:spPr>
          <a:xfrm>
            <a:off x="9103476" y="412273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C86CA96-BD25-423B-A59F-0B7E821BE644}"/>
              </a:ext>
            </a:extLst>
          </p:cNvPr>
          <p:cNvSpPr/>
          <p:nvPr userDrawn="1"/>
        </p:nvSpPr>
        <p:spPr>
          <a:xfrm rot="5400000">
            <a:off x="8064866" y="5605323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24C942E-2BC5-406B-BBE6-02A4041E05FA}"/>
              </a:ext>
            </a:extLst>
          </p:cNvPr>
          <p:cNvSpPr/>
          <p:nvPr userDrawn="1"/>
        </p:nvSpPr>
        <p:spPr>
          <a:xfrm>
            <a:off x="9103476" y="4566713"/>
            <a:ext cx="206136" cy="18710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90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デザインすごろ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0ACABC6F-3B89-43A6-8F0A-1128850447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80887" y="1427261"/>
            <a:ext cx="5241834" cy="5241834"/>
          </a:xfrm>
          <a:prstGeom prst="ellipse">
            <a:avLst/>
          </a:prstGeom>
          <a:solidFill>
            <a:srgbClr val="DDDDDD"/>
          </a:solidFill>
          <a:ln w="190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AFB9B1C3-FD65-41F9-967A-E3F32C81EF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0610" y="1480102"/>
            <a:ext cx="10568" cy="2610349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7664C467-5BAD-4A41-8B1B-AE45372F30D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796171" y="4090451"/>
            <a:ext cx="2325007" cy="1352731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90A82AFE-D19F-489D-93EB-D9DD4C1643BC}"/>
              </a:ext>
            </a:extLst>
          </p:cNvPr>
          <p:cNvSpPr>
            <a:spLocks noChangeShapeType="1"/>
          </p:cNvSpPr>
          <p:nvPr userDrawn="1"/>
        </p:nvSpPr>
        <p:spPr bwMode="auto">
          <a:xfrm flipH="1" flipV="1">
            <a:off x="6110610" y="4101019"/>
            <a:ext cx="2325007" cy="1342163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8D6747AA-82A9-4D82-B545-BFAFF18F8E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57082" y="4217269"/>
            <a:ext cx="1014548" cy="10145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4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A1C23391-82F5-40E5-AEA6-F7D1255467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725" y="4217269"/>
            <a:ext cx="1014548" cy="10145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C280102D-CD63-4F90-BEF2-E5E5FA97CE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903" y="2272718"/>
            <a:ext cx="1014548" cy="10145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7DCCDAD-1B0F-4594-A34A-3133552D7172}"/>
              </a:ext>
            </a:extLst>
          </p:cNvPr>
          <p:cNvCxnSpPr/>
          <p:nvPr userDrawn="1"/>
        </p:nvCxnSpPr>
        <p:spPr>
          <a:xfrm>
            <a:off x="6110610" y="1427261"/>
            <a:ext cx="2325007" cy="4015921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256872F-9E55-431B-B8B2-4B3D1941E338}"/>
              </a:ext>
            </a:extLst>
          </p:cNvPr>
          <p:cNvCxnSpPr/>
          <p:nvPr userDrawn="1"/>
        </p:nvCxnSpPr>
        <p:spPr>
          <a:xfrm flipH="1">
            <a:off x="3786510" y="1436786"/>
            <a:ext cx="2325007" cy="4015921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F9F5424-0DAC-40A3-B881-CC0739575CDF}"/>
              </a:ext>
            </a:extLst>
          </p:cNvPr>
          <p:cNvCxnSpPr/>
          <p:nvPr userDrawn="1"/>
        </p:nvCxnSpPr>
        <p:spPr>
          <a:xfrm>
            <a:off x="3796171" y="5443182"/>
            <a:ext cx="4639446" cy="0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4" name="Rectangle 22">
            <a:extLst>
              <a:ext uri="{FF2B5EF4-FFF2-40B4-BE49-F238E27FC236}">
                <a16:creationId xmlns:a16="http://schemas.microsoft.com/office/drawing/2014/main" id="{6F1B6B71-A992-44DD-8F5F-891C62453E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5721" y="1120783"/>
            <a:ext cx="1690914" cy="59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ja-JP" sz="18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007A4D64-6DBE-4F9B-93E1-176DD69808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00728" y="5136704"/>
            <a:ext cx="1690914" cy="59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8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458751B3-82C8-4CB6-A4C0-BA34F0F3D3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50714" y="5147272"/>
            <a:ext cx="1690914" cy="591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ja-JP" sz="18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0C1E6238-67AE-4C62-8818-572C23E233F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110610" y="3435222"/>
            <a:ext cx="1173072" cy="665797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AA3254A3-0EEC-4F44-A795-A4FEFFEF60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1634" y="3202721"/>
            <a:ext cx="1521823" cy="507274"/>
          </a:xfrm>
          <a:prstGeom prst="flowChartTerminator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8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BE063978-79E8-4B8F-B9DD-800DC501D72A}"/>
              </a:ext>
            </a:extLst>
          </p:cNvPr>
          <p:cNvSpPr>
            <a:spLocks noChangeShapeType="1"/>
          </p:cNvSpPr>
          <p:nvPr userDrawn="1"/>
        </p:nvSpPr>
        <p:spPr bwMode="auto">
          <a:xfrm flipH="1" flipV="1">
            <a:off x="4969243" y="3435222"/>
            <a:ext cx="1130799" cy="655229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5B802988-6FDE-4E33-B111-F6D7E1E7AC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8900" y="3202721"/>
            <a:ext cx="1521823" cy="507274"/>
          </a:xfrm>
          <a:prstGeom prst="flowChartTerminator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8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0BDF9450-6BE6-4D1C-87C0-732F6B4F18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21178" y="4101019"/>
            <a:ext cx="0" cy="1331595"/>
          </a:xfrm>
          <a:prstGeom prst="lin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4C4C290E-FCBE-4ADE-9498-47C5AC130B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0267" y="5200113"/>
            <a:ext cx="1521823" cy="507274"/>
          </a:xfrm>
          <a:prstGeom prst="flowChartTerminator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8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23" name="AutoShape 25">
            <a:extLst>
              <a:ext uri="{FF2B5EF4-FFF2-40B4-BE49-F238E27FC236}">
                <a16:creationId xmlns:a16="http://schemas.microsoft.com/office/drawing/2014/main" id="{ED7A2D47-10A8-4BEC-9FE7-41CBEEFE7D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71631" y="3625450"/>
            <a:ext cx="1099094" cy="951139"/>
          </a:xfrm>
          <a:prstGeom prst="hexagon">
            <a:avLst>
              <a:gd name="adj" fmla="val 28889"/>
              <a:gd name="vf" fmla="val 115470"/>
            </a:avLst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ja-JP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9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7401" y="3050658"/>
            <a:ext cx="10858690" cy="6176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  <a:cs typeface="Spica Neue P Light" panose="02000303000000000000" pitchFamily="2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2" y="3"/>
            <a:ext cx="1437564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3A053A-5991-4022-A73E-E79FC2B75B78}"/>
              </a:ext>
            </a:extLst>
          </p:cNvPr>
          <p:cNvSpPr/>
          <p:nvPr userDrawn="1"/>
        </p:nvSpPr>
        <p:spPr>
          <a:xfrm>
            <a:off x="702734" y="313267"/>
            <a:ext cx="84666" cy="335501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7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＋大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55B9AD7-2F50-4DA1-8F22-CCFE147E1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092200"/>
            <a:ext cx="11083695" cy="5400040"/>
          </a:xfrm>
          <a:prstGeom prst="rect">
            <a:avLst/>
          </a:prstGeom>
        </p:spPr>
        <p:txBody>
          <a:bodyPr/>
          <a:lstStyle>
            <a:lvl1pPr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buClr>
                <a:srgbClr val="0033CC"/>
              </a:buClr>
              <a:defRPr/>
            </a:lvl1pPr>
            <a:lvl2pPr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ja-JP" altLang="en-US" dirty="0"/>
              <a:t>マスタテキストの書式設定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レベルの書式設定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435" y="288466"/>
            <a:ext cx="9230336" cy="61762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ea"/>
                <a:ea typeface="+mj-ea"/>
                <a:cs typeface="Spica Neue P Light" panose="02000303000000000000" pitchFamily="2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83E467-3F39-42BD-A2AD-50EF9E3E4B77}"/>
              </a:ext>
            </a:extLst>
          </p:cNvPr>
          <p:cNvSpPr/>
          <p:nvPr userDrawn="1"/>
        </p:nvSpPr>
        <p:spPr>
          <a:xfrm>
            <a:off x="434262" y="267803"/>
            <a:ext cx="76200" cy="65405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9A55F6C-B651-495B-A40F-7D4CC866AB9C}"/>
              </a:ext>
            </a:extLst>
          </p:cNvPr>
          <p:cNvSpPr/>
          <p:nvPr userDrawn="1"/>
        </p:nvSpPr>
        <p:spPr>
          <a:xfrm>
            <a:off x="10625251" y="343746"/>
            <a:ext cx="1132487" cy="507062"/>
          </a:xfrm>
          <a:custGeom>
            <a:avLst/>
            <a:gdLst>
              <a:gd name="connsiteX0" fmla="*/ 433093 w 10512280"/>
              <a:gd name="connsiteY0" fmla="*/ 3976334 h 4706787"/>
              <a:gd name="connsiteX1" fmla="*/ 391886 w 10512280"/>
              <a:gd name="connsiteY1" fmla="*/ 3978564 h 4706787"/>
              <a:gd name="connsiteX2" fmla="*/ 267648 w 10512280"/>
              <a:gd name="connsiteY2" fmla="*/ 4070440 h 4706787"/>
              <a:gd name="connsiteX3" fmla="*/ 249143 w 10512280"/>
              <a:gd name="connsiteY3" fmla="*/ 4220438 h 4706787"/>
              <a:gd name="connsiteX4" fmla="*/ 395286 w 10512280"/>
              <a:gd name="connsiteY4" fmla="*/ 4368089 h 4706787"/>
              <a:gd name="connsiteX5" fmla="*/ 593561 w 10512280"/>
              <a:gd name="connsiteY5" fmla="*/ 4425625 h 4706787"/>
              <a:gd name="connsiteX6" fmla="*/ 717966 w 10512280"/>
              <a:gd name="connsiteY6" fmla="*/ 4335310 h 4706787"/>
              <a:gd name="connsiteX7" fmla="*/ 739478 w 10512280"/>
              <a:gd name="connsiteY7" fmla="*/ 4182709 h 4706787"/>
              <a:gd name="connsiteX8" fmla="*/ 581602 w 10512280"/>
              <a:gd name="connsiteY8" fmla="*/ 4030277 h 4706787"/>
              <a:gd name="connsiteX9" fmla="*/ 433093 w 10512280"/>
              <a:gd name="connsiteY9" fmla="*/ 3976334 h 4706787"/>
              <a:gd name="connsiteX10" fmla="*/ 2620308 w 10512280"/>
              <a:gd name="connsiteY10" fmla="*/ 3930607 h 4706787"/>
              <a:gd name="connsiteX11" fmla="*/ 4263527 w 10512280"/>
              <a:gd name="connsiteY11" fmla="*/ 3930607 h 4706787"/>
              <a:gd name="connsiteX12" fmla="*/ 4292235 w 10512280"/>
              <a:gd name="connsiteY12" fmla="*/ 4696154 h 4706787"/>
              <a:gd name="connsiteX13" fmla="*/ 2165723 w 10512280"/>
              <a:gd name="connsiteY13" fmla="*/ 4706787 h 4706787"/>
              <a:gd name="connsiteX14" fmla="*/ 456472 w 10512280"/>
              <a:gd name="connsiteY14" fmla="*/ 3705853 h 4706787"/>
              <a:gd name="connsiteX15" fmla="*/ 730475 w 10512280"/>
              <a:gd name="connsiteY15" fmla="*/ 3787290 h 4706787"/>
              <a:gd name="connsiteX16" fmla="*/ 929604 w 10512280"/>
              <a:gd name="connsiteY16" fmla="*/ 3969011 h 4706787"/>
              <a:gd name="connsiteX17" fmla="*/ 987059 w 10512280"/>
              <a:gd name="connsiteY17" fmla="*/ 4186137 h 4706787"/>
              <a:gd name="connsiteX18" fmla="*/ 905309 w 10512280"/>
              <a:gd name="connsiteY18" fmla="*/ 4435743 h 4706787"/>
              <a:gd name="connsiteX19" fmla="*/ 730797 w 10512280"/>
              <a:gd name="connsiteY19" fmla="*/ 4632379 h 4706787"/>
              <a:gd name="connsiteX20" fmla="*/ 511477 w 10512280"/>
              <a:gd name="connsiteY20" fmla="*/ 4694791 h 4706787"/>
              <a:gd name="connsiteX21" fmla="*/ 248566 w 10512280"/>
              <a:gd name="connsiteY21" fmla="*/ 4612357 h 4706787"/>
              <a:gd name="connsiteX22" fmla="*/ 11899 w 10512280"/>
              <a:gd name="connsiteY22" fmla="*/ 4325248 h 4706787"/>
              <a:gd name="connsiteX23" fmla="*/ 83295 w 10512280"/>
              <a:gd name="connsiteY23" fmla="*/ 3960078 h 4706787"/>
              <a:gd name="connsiteX24" fmla="*/ 370423 w 10512280"/>
              <a:gd name="connsiteY24" fmla="*/ 3718076 h 4706787"/>
              <a:gd name="connsiteX25" fmla="*/ 456472 w 10512280"/>
              <a:gd name="connsiteY25" fmla="*/ 3705853 h 4706787"/>
              <a:gd name="connsiteX26" fmla="*/ 781138 w 10512280"/>
              <a:gd name="connsiteY26" fmla="*/ 2817250 h 4706787"/>
              <a:gd name="connsiteX27" fmla="*/ 950735 w 10512280"/>
              <a:gd name="connsiteY27" fmla="*/ 2918106 h 4706787"/>
              <a:gd name="connsiteX28" fmla="*/ 736933 w 10512280"/>
              <a:gd name="connsiteY28" fmla="*/ 3277629 h 4706787"/>
              <a:gd name="connsiteX29" fmla="*/ 874765 w 10512280"/>
              <a:gd name="connsiteY29" fmla="*/ 3359595 h 4706787"/>
              <a:gd name="connsiteX30" fmla="*/ 1057381 w 10512280"/>
              <a:gd name="connsiteY30" fmla="*/ 3052515 h 4706787"/>
              <a:gd name="connsiteX31" fmla="*/ 1216750 w 10512280"/>
              <a:gd name="connsiteY31" fmla="*/ 3147290 h 4706787"/>
              <a:gd name="connsiteX32" fmla="*/ 1034134 w 10512280"/>
              <a:gd name="connsiteY32" fmla="*/ 3454370 h 4706787"/>
              <a:gd name="connsiteX33" fmla="*/ 1356640 w 10512280"/>
              <a:gd name="connsiteY33" fmla="*/ 3646159 h 4706787"/>
              <a:gd name="connsiteX34" fmla="*/ 1210355 w 10512280"/>
              <a:gd name="connsiteY34" fmla="*/ 3892148 h 4706787"/>
              <a:gd name="connsiteX35" fmla="*/ 421050 w 10512280"/>
              <a:gd name="connsiteY35" fmla="*/ 3422762 h 4706787"/>
              <a:gd name="connsiteX36" fmla="*/ 1220102 w 10512280"/>
              <a:gd name="connsiteY36" fmla="*/ 2079102 h 4706787"/>
              <a:gd name="connsiteX37" fmla="*/ 1389699 w 10512280"/>
              <a:gd name="connsiteY37" fmla="*/ 2179959 h 4706787"/>
              <a:gd name="connsiteX38" fmla="*/ 1175897 w 10512280"/>
              <a:gd name="connsiteY38" fmla="*/ 2539481 h 4706787"/>
              <a:gd name="connsiteX39" fmla="*/ 1313729 w 10512280"/>
              <a:gd name="connsiteY39" fmla="*/ 2621448 h 4706787"/>
              <a:gd name="connsiteX40" fmla="*/ 1496345 w 10512280"/>
              <a:gd name="connsiteY40" fmla="*/ 2314368 h 4706787"/>
              <a:gd name="connsiteX41" fmla="*/ 1655714 w 10512280"/>
              <a:gd name="connsiteY41" fmla="*/ 2409142 h 4706787"/>
              <a:gd name="connsiteX42" fmla="*/ 1473098 w 10512280"/>
              <a:gd name="connsiteY42" fmla="*/ 2716222 h 4706787"/>
              <a:gd name="connsiteX43" fmla="*/ 1795604 w 10512280"/>
              <a:gd name="connsiteY43" fmla="*/ 2908011 h 4706787"/>
              <a:gd name="connsiteX44" fmla="*/ 1649319 w 10512280"/>
              <a:gd name="connsiteY44" fmla="*/ 3154001 h 4706787"/>
              <a:gd name="connsiteX45" fmla="*/ 860014 w 10512280"/>
              <a:gd name="connsiteY45" fmla="*/ 2684614 h 4706787"/>
              <a:gd name="connsiteX46" fmla="*/ 1450086 w 10512280"/>
              <a:gd name="connsiteY46" fmla="*/ 1692368 h 4706787"/>
              <a:gd name="connsiteX47" fmla="*/ 2239391 w 10512280"/>
              <a:gd name="connsiteY47" fmla="*/ 2161754 h 4706787"/>
              <a:gd name="connsiteX48" fmla="*/ 2093427 w 10512280"/>
              <a:gd name="connsiteY48" fmla="*/ 2407203 h 4706787"/>
              <a:gd name="connsiteX49" fmla="*/ 1304122 w 10512280"/>
              <a:gd name="connsiteY49" fmla="*/ 1937816 h 4706787"/>
              <a:gd name="connsiteX50" fmla="*/ 4164644 w 10512280"/>
              <a:gd name="connsiteY50" fmla="*/ 1293735 h 4706787"/>
              <a:gd name="connsiteX51" fmla="*/ 4226047 w 10512280"/>
              <a:gd name="connsiteY51" fmla="*/ 2931148 h 4706787"/>
              <a:gd name="connsiteX52" fmla="*/ 3205661 w 10512280"/>
              <a:gd name="connsiteY52" fmla="*/ 2931148 h 4706787"/>
              <a:gd name="connsiteX53" fmla="*/ 2083313 w 10512280"/>
              <a:gd name="connsiteY53" fmla="*/ 908205 h 4706787"/>
              <a:gd name="connsiteX54" fmla="*/ 2223378 w 10512280"/>
              <a:gd name="connsiteY54" fmla="*/ 920238 h 4706787"/>
              <a:gd name="connsiteX55" fmla="*/ 2142692 w 10512280"/>
              <a:gd name="connsiteY55" fmla="*/ 1164987 h 4706787"/>
              <a:gd name="connsiteX56" fmla="*/ 2075784 w 10512280"/>
              <a:gd name="connsiteY56" fmla="*/ 1157398 h 4706787"/>
              <a:gd name="connsiteX57" fmla="*/ 2002811 w 10512280"/>
              <a:gd name="connsiteY57" fmla="*/ 1182062 h 4706787"/>
              <a:gd name="connsiteX58" fmla="*/ 1948191 w 10512280"/>
              <a:gd name="connsiteY58" fmla="*/ 1239595 h 4706787"/>
              <a:gd name="connsiteX59" fmla="*/ 1939002 w 10512280"/>
              <a:gd name="connsiteY59" fmla="*/ 1406843 h 4706787"/>
              <a:gd name="connsiteX60" fmla="*/ 2074474 w 10512280"/>
              <a:gd name="connsiteY60" fmla="*/ 1532780 h 4706787"/>
              <a:gd name="connsiteX61" fmla="*/ 2278153 w 10512280"/>
              <a:gd name="connsiteY61" fmla="*/ 1599749 h 4706787"/>
              <a:gd name="connsiteX62" fmla="*/ 2393693 w 10512280"/>
              <a:gd name="connsiteY62" fmla="*/ 1516237 h 4706787"/>
              <a:gd name="connsiteX63" fmla="*/ 2417565 w 10512280"/>
              <a:gd name="connsiteY63" fmla="*/ 1386630 h 4706787"/>
              <a:gd name="connsiteX64" fmla="*/ 2334449 w 10512280"/>
              <a:gd name="connsiteY64" fmla="*/ 1266579 h 4706787"/>
              <a:gd name="connsiteX65" fmla="*/ 2526696 w 10512280"/>
              <a:gd name="connsiteY65" fmla="*/ 1090370 h 4706787"/>
              <a:gd name="connsiteX66" fmla="*/ 2636402 w 10512280"/>
              <a:gd name="connsiteY66" fmla="*/ 1247820 h 4706787"/>
              <a:gd name="connsiteX67" fmla="*/ 2658751 w 10512280"/>
              <a:gd name="connsiteY67" fmla="*/ 1417358 h 4706787"/>
              <a:gd name="connsiteX68" fmla="*/ 2585111 w 10512280"/>
              <a:gd name="connsiteY68" fmla="*/ 1611044 h 4706787"/>
              <a:gd name="connsiteX69" fmla="*/ 2422167 w 10512280"/>
              <a:gd name="connsiteY69" fmla="*/ 1799923 h 4706787"/>
              <a:gd name="connsiteX70" fmla="*/ 2206541 w 10512280"/>
              <a:gd name="connsiteY70" fmla="*/ 1863068 h 4706787"/>
              <a:gd name="connsiteX71" fmla="*/ 1930124 w 10512280"/>
              <a:gd name="connsiteY71" fmla="*/ 1779189 h 4706787"/>
              <a:gd name="connsiteX72" fmla="*/ 1691299 w 10512280"/>
              <a:gd name="connsiteY72" fmla="*/ 1495555 h 4706787"/>
              <a:gd name="connsiteX73" fmla="*/ 1762133 w 10512280"/>
              <a:gd name="connsiteY73" fmla="*/ 1137000 h 4706787"/>
              <a:gd name="connsiteX74" fmla="*/ 1962451 w 10512280"/>
              <a:gd name="connsiteY74" fmla="*/ 937414 h 4706787"/>
              <a:gd name="connsiteX75" fmla="*/ 2083313 w 10512280"/>
              <a:gd name="connsiteY75" fmla="*/ 908205 h 4706787"/>
              <a:gd name="connsiteX76" fmla="*/ 8630317 w 10512280"/>
              <a:gd name="connsiteY76" fmla="*/ 17826 h 4706787"/>
              <a:gd name="connsiteX77" fmla="*/ 10512280 w 10512280"/>
              <a:gd name="connsiteY77" fmla="*/ 17826 h 4706787"/>
              <a:gd name="connsiteX78" fmla="*/ 8343986 w 10512280"/>
              <a:gd name="connsiteY78" fmla="*/ 1785512 h 4706787"/>
              <a:gd name="connsiteX79" fmla="*/ 9304294 w 10512280"/>
              <a:gd name="connsiteY79" fmla="*/ 4699325 h 4706787"/>
              <a:gd name="connsiteX80" fmla="*/ 7680211 w 10512280"/>
              <a:gd name="connsiteY80" fmla="*/ 4699325 h 4706787"/>
              <a:gd name="connsiteX81" fmla="*/ 7127763 w 10512280"/>
              <a:gd name="connsiteY81" fmla="*/ 2777029 h 4706787"/>
              <a:gd name="connsiteX82" fmla="*/ 6109438 w 10512280"/>
              <a:gd name="connsiteY82" fmla="*/ 3607210 h 4706787"/>
              <a:gd name="connsiteX83" fmla="*/ 5802057 w 10512280"/>
              <a:gd name="connsiteY83" fmla="*/ 4706784 h 4706787"/>
              <a:gd name="connsiteX84" fmla="*/ 5334224 w 10512280"/>
              <a:gd name="connsiteY84" fmla="*/ 28459 h 4706787"/>
              <a:gd name="connsiteX85" fmla="*/ 7109861 w 10512280"/>
              <a:gd name="connsiteY85" fmla="*/ 28459 h 4706787"/>
              <a:gd name="connsiteX86" fmla="*/ 6617703 w 10512280"/>
              <a:gd name="connsiteY86" fmla="*/ 1789025 h 4706787"/>
              <a:gd name="connsiteX87" fmla="*/ 2456510 w 10512280"/>
              <a:gd name="connsiteY87" fmla="*/ 0 h 4706787"/>
              <a:gd name="connsiteX88" fmla="*/ 2625031 w 10512280"/>
              <a:gd name="connsiteY88" fmla="*/ 100217 h 4706787"/>
              <a:gd name="connsiteX89" fmla="*/ 2380686 w 10512280"/>
              <a:gd name="connsiteY89" fmla="*/ 511100 h 4706787"/>
              <a:gd name="connsiteX90" fmla="*/ 2506134 w 10512280"/>
              <a:gd name="connsiteY90" fmla="*/ 585702 h 4706787"/>
              <a:gd name="connsiteX91" fmla="*/ 2732797 w 10512280"/>
              <a:gd name="connsiteY91" fmla="*/ 204554 h 4706787"/>
              <a:gd name="connsiteX92" fmla="*/ 2893781 w 10512280"/>
              <a:gd name="connsiteY92" fmla="*/ 300288 h 4706787"/>
              <a:gd name="connsiteX93" fmla="*/ 2667118 w 10512280"/>
              <a:gd name="connsiteY93" fmla="*/ 681437 h 4706787"/>
              <a:gd name="connsiteX94" fmla="*/ 2822719 w 10512280"/>
              <a:gd name="connsiteY94" fmla="*/ 773970 h 4706787"/>
              <a:gd name="connsiteX95" fmla="*/ 3074137 w 10512280"/>
              <a:gd name="connsiteY95" fmla="*/ 351193 h 4706787"/>
              <a:gd name="connsiteX96" fmla="*/ 3252888 w 10512280"/>
              <a:gd name="connsiteY96" fmla="*/ 457493 h 4706787"/>
              <a:gd name="connsiteX97" fmla="*/ 2855505 w 10512280"/>
              <a:gd name="connsiteY97" fmla="*/ 1125718 h 4706787"/>
              <a:gd name="connsiteX98" fmla="*/ 2066200 w 10512280"/>
              <a:gd name="connsiteY98" fmla="*/ 656332 h 47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512280" h="4706787">
                <a:moveTo>
                  <a:pt x="433093" y="3976334"/>
                </a:moveTo>
                <a:cubicBezTo>
                  <a:pt x="418666" y="3975393"/>
                  <a:pt x="404930" y="3976137"/>
                  <a:pt x="391886" y="3978564"/>
                </a:cubicBezTo>
                <a:cubicBezTo>
                  <a:pt x="339711" y="3988275"/>
                  <a:pt x="298298" y="4018900"/>
                  <a:pt x="267648" y="4070440"/>
                </a:cubicBezTo>
                <a:cubicBezTo>
                  <a:pt x="238283" y="4119819"/>
                  <a:pt x="232115" y="4169817"/>
                  <a:pt x="249143" y="4220438"/>
                </a:cubicBezTo>
                <a:cubicBezTo>
                  <a:pt x="266169" y="4271057"/>
                  <a:pt x="314884" y="4320276"/>
                  <a:pt x="395286" y="4368089"/>
                </a:cubicBezTo>
                <a:cubicBezTo>
                  <a:pt x="474971" y="4415477"/>
                  <a:pt x="541063" y="4434655"/>
                  <a:pt x="593561" y="4425625"/>
                </a:cubicBezTo>
                <a:cubicBezTo>
                  <a:pt x="646063" y="4416595"/>
                  <a:pt x="687530" y="4386490"/>
                  <a:pt x="717966" y="4335310"/>
                </a:cubicBezTo>
                <a:cubicBezTo>
                  <a:pt x="749259" y="4282689"/>
                  <a:pt x="756430" y="4231821"/>
                  <a:pt x="739478" y="4182709"/>
                </a:cubicBezTo>
                <a:cubicBezTo>
                  <a:pt x="722526" y="4133596"/>
                  <a:pt x="669900" y="4082786"/>
                  <a:pt x="581602" y="4030277"/>
                </a:cubicBezTo>
                <a:cubicBezTo>
                  <a:pt x="525875" y="3997138"/>
                  <a:pt x="476373" y="3979156"/>
                  <a:pt x="433093" y="3976334"/>
                </a:cubicBezTo>
                <a:close/>
                <a:moveTo>
                  <a:pt x="2620308" y="3930607"/>
                </a:moveTo>
                <a:lnTo>
                  <a:pt x="4263527" y="3930607"/>
                </a:lnTo>
                <a:lnTo>
                  <a:pt x="4292235" y="4696154"/>
                </a:lnTo>
                <a:lnTo>
                  <a:pt x="2165723" y="4706787"/>
                </a:lnTo>
                <a:close/>
                <a:moveTo>
                  <a:pt x="456472" y="3705853"/>
                </a:moveTo>
                <a:cubicBezTo>
                  <a:pt x="543842" y="3703472"/>
                  <a:pt x="635176" y="3730618"/>
                  <a:pt x="730475" y="3787290"/>
                </a:cubicBezTo>
                <a:cubicBezTo>
                  <a:pt x="822721" y="3842148"/>
                  <a:pt x="889097" y="3902721"/>
                  <a:pt x="929604" y="3969011"/>
                </a:cubicBezTo>
                <a:cubicBezTo>
                  <a:pt x="970108" y="4035301"/>
                  <a:pt x="989260" y="4107676"/>
                  <a:pt x="987059" y="4186137"/>
                </a:cubicBezTo>
                <a:cubicBezTo>
                  <a:pt x="984857" y="4264596"/>
                  <a:pt x="957608" y="4347799"/>
                  <a:pt x="905309" y="4435743"/>
                </a:cubicBezTo>
                <a:cubicBezTo>
                  <a:pt x="852154" y="4525128"/>
                  <a:pt x="793982" y="4590674"/>
                  <a:pt x="730797" y="4632379"/>
                </a:cubicBezTo>
                <a:cubicBezTo>
                  <a:pt x="667610" y="4674084"/>
                  <a:pt x="594504" y="4694888"/>
                  <a:pt x="511477" y="4694791"/>
                </a:cubicBezTo>
                <a:cubicBezTo>
                  <a:pt x="428450" y="4694692"/>
                  <a:pt x="340813" y="4667214"/>
                  <a:pt x="248566" y="4612357"/>
                </a:cubicBezTo>
                <a:cubicBezTo>
                  <a:pt x="119707" y="4535726"/>
                  <a:pt x="40818" y="4440024"/>
                  <a:pt x="11899" y="4325248"/>
                </a:cubicBezTo>
                <a:cubicBezTo>
                  <a:pt x="-17023" y="4210472"/>
                  <a:pt x="6777" y="4088749"/>
                  <a:pt x="83295" y="3960078"/>
                </a:cubicBezTo>
                <a:cubicBezTo>
                  <a:pt x="161743" y="3828163"/>
                  <a:pt x="257451" y="3747495"/>
                  <a:pt x="370423" y="3718076"/>
                </a:cubicBezTo>
                <a:cubicBezTo>
                  <a:pt x="398666" y="3710721"/>
                  <a:pt x="427349" y="3706647"/>
                  <a:pt x="456472" y="3705853"/>
                </a:cubicBezTo>
                <a:close/>
                <a:moveTo>
                  <a:pt x="781138" y="2817250"/>
                </a:moveTo>
                <a:lnTo>
                  <a:pt x="950735" y="2918106"/>
                </a:lnTo>
                <a:lnTo>
                  <a:pt x="736933" y="3277629"/>
                </a:lnTo>
                <a:lnTo>
                  <a:pt x="874765" y="3359595"/>
                </a:lnTo>
                <a:lnTo>
                  <a:pt x="1057381" y="3052515"/>
                </a:lnTo>
                <a:lnTo>
                  <a:pt x="1216750" y="3147290"/>
                </a:lnTo>
                <a:lnTo>
                  <a:pt x="1034134" y="3454370"/>
                </a:lnTo>
                <a:lnTo>
                  <a:pt x="1356640" y="3646159"/>
                </a:lnTo>
                <a:lnTo>
                  <a:pt x="1210355" y="3892148"/>
                </a:lnTo>
                <a:lnTo>
                  <a:pt x="421050" y="3422762"/>
                </a:lnTo>
                <a:close/>
                <a:moveTo>
                  <a:pt x="1220102" y="2079102"/>
                </a:moveTo>
                <a:lnTo>
                  <a:pt x="1389699" y="2179959"/>
                </a:lnTo>
                <a:lnTo>
                  <a:pt x="1175897" y="2539481"/>
                </a:lnTo>
                <a:lnTo>
                  <a:pt x="1313729" y="2621448"/>
                </a:lnTo>
                <a:lnTo>
                  <a:pt x="1496345" y="2314368"/>
                </a:lnTo>
                <a:lnTo>
                  <a:pt x="1655714" y="2409142"/>
                </a:lnTo>
                <a:lnTo>
                  <a:pt x="1473098" y="2716222"/>
                </a:lnTo>
                <a:lnTo>
                  <a:pt x="1795604" y="2908011"/>
                </a:lnTo>
                <a:lnTo>
                  <a:pt x="1649319" y="3154001"/>
                </a:lnTo>
                <a:lnTo>
                  <a:pt x="860014" y="2684614"/>
                </a:lnTo>
                <a:close/>
                <a:moveTo>
                  <a:pt x="1450086" y="1692368"/>
                </a:moveTo>
                <a:lnTo>
                  <a:pt x="2239391" y="2161754"/>
                </a:lnTo>
                <a:lnTo>
                  <a:pt x="2093427" y="2407203"/>
                </a:lnTo>
                <a:lnTo>
                  <a:pt x="1304122" y="1937816"/>
                </a:lnTo>
                <a:close/>
                <a:moveTo>
                  <a:pt x="4164644" y="1293735"/>
                </a:moveTo>
                <a:lnTo>
                  <a:pt x="4226047" y="2931148"/>
                </a:lnTo>
                <a:lnTo>
                  <a:pt x="3205661" y="2931148"/>
                </a:lnTo>
                <a:close/>
                <a:moveTo>
                  <a:pt x="2083313" y="908205"/>
                </a:moveTo>
                <a:cubicBezTo>
                  <a:pt x="2126801" y="905342"/>
                  <a:pt x="2173489" y="909353"/>
                  <a:pt x="2223378" y="920238"/>
                </a:cubicBezTo>
                <a:lnTo>
                  <a:pt x="2142692" y="1164987"/>
                </a:lnTo>
                <a:cubicBezTo>
                  <a:pt x="2114143" y="1158255"/>
                  <a:pt x="2091840" y="1155724"/>
                  <a:pt x="2075784" y="1157398"/>
                </a:cubicBezTo>
                <a:cubicBezTo>
                  <a:pt x="2048973" y="1159994"/>
                  <a:pt x="2024650" y="1168216"/>
                  <a:pt x="2002811" y="1182062"/>
                </a:cubicBezTo>
                <a:cubicBezTo>
                  <a:pt x="1980971" y="1195909"/>
                  <a:pt x="1962765" y="1215087"/>
                  <a:pt x="1948191" y="1239595"/>
                </a:cubicBezTo>
                <a:cubicBezTo>
                  <a:pt x="1915182" y="1295101"/>
                  <a:pt x="1912119" y="1350849"/>
                  <a:pt x="1939002" y="1406843"/>
                </a:cubicBezTo>
                <a:cubicBezTo>
                  <a:pt x="1958695" y="1448803"/>
                  <a:pt x="2003853" y="1490783"/>
                  <a:pt x="2074474" y="1532780"/>
                </a:cubicBezTo>
                <a:cubicBezTo>
                  <a:pt x="2161954" y="1584803"/>
                  <a:pt x="2229847" y="1607126"/>
                  <a:pt x="2278153" y="1599749"/>
                </a:cubicBezTo>
                <a:cubicBezTo>
                  <a:pt x="2326459" y="1592372"/>
                  <a:pt x="2364971" y="1564535"/>
                  <a:pt x="2393693" y="1516237"/>
                </a:cubicBezTo>
                <a:cubicBezTo>
                  <a:pt x="2421557" y="1469383"/>
                  <a:pt x="2429515" y="1426180"/>
                  <a:pt x="2417565" y="1386630"/>
                </a:cubicBezTo>
                <a:cubicBezTo>
                  <a:pt x="2405617" y="1347080"/>
                  <a:pt x="2377911" y="1307064"/>
                  <a:pt x="2334449" y="1266579"/>
                </a:cubicBezTo>
                <a:lnTo>
                  <a:pt x="2526696" y="1090370"/>
                </a:lnTo>
                <a:cubicBezTo>
                  <a:pt x="2578065" y="1140433"/>
                  <a:pt x="2614634" y="1192918"/>
                  <a:pt x="2636402" y="1247820"/>
                </a:cubicBezTo>
                <a:cubicBezTo>
                  <a:pt x="2658170" y="1302724"/>
                  <a:pt x="2665620" y="1359236"/>
                  <a:pt x="2658751" y="1417358"/>
                </a:cubicBezTo>
                <a:cubicBezTo>
                  <a:pt x="2651882" y="1475477"/>
                  <a:pt x="2627336" y="1540040"/>
                  <a:pt x="2585111" y="1611044"/>
                </a:cubicBezTo>
                <a:cubicBezTo>
                  <a:pt x="2533884" y="1697185"/>
                  <a:pt x="2479569" y="1760145"/>
                  <a:pt x="2422167" y="1799923"/>
                </a:cubicBezTo>
                <a:cubicBezTo>
                  <a:pt x="2364768" y="1839703"/>
                  <a:pt x="2292892" y="1860751"/>
                  <a:pt x="2206541" y="1863068"/>
                </a:cubicBezTo>
                <a:cubicBezTo>
                  <a:pt x="2120193" y="1865384"/>
                  <a:pt x="2028053" y="1837425"/>
                  <a:pt x="1930124" y="1779189"/>
                </a:cubicBezTo>
                <a:cubicBezTo>
                  <a:pt x="1799561" y="1701545"/>
                  <a:pt x="1719953" y="1607000"/>
                  <a:pt x="1691299" y="1495555"/>
                </a:cubicBezTo>
                <a:cubicBezTo>
                  <a:pt x="1662647" y="1384108"/>
                  <a:pt x="1686257" y="1264591"/>
                  <a:pt x="1762133" y="1137000"/>
                </a:cubicBezTo>
                <a:cubicBezTo>
                  <a:pt x="1821504" y="1037163"/>
                  <a:pt x="1888276" y="970634"/>
                  <a:pt x="1962451" y="937414"/>
                </a:cubicBezTo>
                <a:cubicBezTo>
                  <a:pt x="1999538" y="920804"/>
                  <a:pt x="2039825" y="911067"/>
                  <a:pt x="2083313" y="908205"/>
                </a:cubicBezTo>
                <a:close/>
                <a:moveTo>
                  <a:pt x="8630317" y="17826"/>
                </a:moveTo>
                <a:lnTo>
                  <a:pt x="10512280" y="17826"/>
                </a:lnTo>
                <a:lnTo>
                  <a:pt x="8343986" y="1785512"/>
                </a:lnTo>
                <a:lnTo>
                  <a:pt x="9304294" y="4699325"/>
                </a:lnTo>
                <a:lnTo>
                  <a:pt x="7680211" y="4699325"/>
                </a:lnTo>
                <a:lnTo>
                  <a:pt x="7127763" y="2777029"/>
                </a:lnTo>
                <a:lnTo>
                  <a:pt x="6109438" y="3607210"/>
                </a:lnTo>
                <a:lnTo>
                  <a:pt x="5802057" y="4706784"/>
                </a:lnTo>
                <a:lnTo>
                  <a:pt x="5334224" y="28459"/>
                </a:lnTo>
                <a:lnTo>
                  <a:pt x="7109861" y="28459"/>
                </a:lnTo>
                <a:lnTo>
                  <a:pt x="6617703" y="1789025"/>
                </a:lnTo>
                <a:close/>
                <a:moveTo>
                  <a:pt x="2456510" y="0"/>
                </a:moveTo>
                <a:lnTo>
                  <a:pt x="2625031" y="100217"/>
                </a:lnTo>
                <a:lnTo>
                  <a:pt x="2380686" y="511100"/>
                </a:lnTo>
                <a:lnTo>
                  <a:pt x="2506134" y="585702"/>
                </a:lnTo>
                <a:lnTo>
                  <a:pt x="2732797" y="204554"/>
                </a:lnTo>
                <a:lnTo>
                  <a:pt x="2893781" y="300288"/>
                </a:lnTo>
                <a:lnTo>
                  <a:pt x="2667118" y="681437"/>
                </a:lnTo>
                <a:lnTo>
                  <a:pt x="2822719" y="773970"/>
                </a:lnTo>
                <a:lnTo>
                  <a:pt x="3074137" y="351193"/>
                </a:lnTo>
                <a:lnTo>
                  <a:pt x="3252888" y="457493"/>
                </a:lnTo>
                <a:lnTo>
                  <a:pt x="2855505" y="1125718"/>
                </a:lnTo>
                <a:lnTo>
                  <a:pt x="2066200" y="656332"/>
                </a:lnTo>
                <a:close/>
              </a:path>
            </a:pathLst>
          </a:cu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20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＋中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0A9182-064C-4694-8EE0-D84980CF67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092200"/>
            <a:ext cx="11083925" cy="5400040"/>
          </a:xfrm>
          <a:prstGeom prst="rect">
            <a:avLst/>
          </a:prstGeom>
        </p:spPr>
        <p:txBody>
          <a:bodyPr/>
          <a:lstStyle>
            <a:lvl1pPr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buClr>
                <a:srgbClr val="0033CC"/>
              </a:buClr>
              <a:defRPr sz="2400"/>
            </a:lvl1pPr>
            <a:lvl2pPr marL="536575" indent="-279400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defRPr sz="2200"/>
            </a:lvl2pPr>
            <a:lvl3pPr marL="812800" indent="-174625" defTabSz="900113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defRPr sz="2000"/>
            </a:lvl3pPr>
          </a:lstStyle>
          <a:p>
            <a:pPr lvl="0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87435" y="288466"/>
            <a:ext cx="9230336" cy="61762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ea"/>
                <a:ea typeface="+mj-ea"/>
                <a:cs typeface="Spica Neue P Light" panose="02000303000000000000" pitchFamily="2" charset="-128"/>
              </a:defRPr>
            </a:lvl1pPr>
          </a:lstStyle>
          <a:p>
            <a:r>
              <a:rPr lang="ja-JP" altLang="en-US" dirty="0"/>
              <a:t>マスタータイトルの書式設定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AD2F9A-5CD1-4D4A-94B4-23383AF38A62}"/>
              </a:ext>
            </a:extLst>
          </p:cNvPr>
          <p:cNvSpPr/>
          <p:nvPr userDrawn="1"/>
        </p:nvSpPr>
        <p:spPr>
          <a:xfrm>
            <a:off x="434262" y="267803"/>
            <a:ext cx="76200" cy="65405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776C9CD-B495-4FCD-82DC-478E17878F2D}"/>
              </a:ext>
            </a:extLst>
          </p:cNvPr>
          <p:cNvSpPr/>
          <p:nvPr userDrawn="1"/>
        </p:nvSpPr>
        <p:spPr>
          <a:xfrm>
            <a:off x="10625251" y="343746"/>
            <a:ext cx="1132487" cy="507062"/>
          </a:xfrm>
          <a:custGeom>
            <a:avLst/>
            <a:gdLst>
              <a:gd name="connsiteX0" fmla="*/ 433093 w 10512280"/>
              <a:gd name="connsiteY0" fmla="*/ 3976334 h 4706787"/>
              <a:gd name="connsiteX1" fmla="*/ 391886 w 10512280"/>
              <a:gd name="connsiteY1" fmla="*/ 3978564 h 4706787"/>
              <a:gd name="connsiteX2" fmla="*/ 267648 w 10512280"/>
              <a:gd name="connsiteY2" fmla="*/ 4070440 h 4706787"/>
              <a:gd name="connsiteX3" fmla="*/ 249143 w 10512280"/>
              <a:gd name="connsiteY3" fmla="*/ 4220438 h 4706787"/>
              <a:gd name="connsiteX4" fmla="*/ 395286 w 10512280"/>
              <a:gd name="connsiteY4" fmla="*/ 4368089 h 4706787"/>
              <a:gd name="connsiteX5" fmla="*/ 593561 w 10512280"/>
              <a:gd name="connsiteY5" fmla="*/ 4425625 h 4706787"/>
              <a:gd name="connsiteX6" fmla="*/ 717966 w 10512280"/>
              <a:gd name="connsiteY6" fmla="*/ 4335310 h 4706787"/>
              <a:gd name="connsiteX7" fmla="*/ 739478 w 10512280"/>
              <a:gd name="connsiteY7" fmla="*/ 4182709 h 4706787"/>
              <a:gd name="connsiteX8" fmla="*/ 581602 w 10512280"/>
              <a:gd name="connsiteY8" fmla="*/ 4030277 h 4706787"/>
              <a:gd name="connsiteX9" fmla="*/ 433093 w 10512280"/>
              <a:gd name="connsiteY9" fmla="*/ 3976334 h 4706787"/>
              <a:gd name="connsiteX10" fmla="*/ 2620308 w 10512280"/>
              <a:gd name="connsiteY10" fmla="*/ 3930607 h 4706787"/>
              <a:gd name="connsiteX11" fmla="*/ 4263527 w 10512280"/>
              <a:gd name="connsiteY11" fmla="*/ 3930607 h 4706787"/>
              <a:gd name="connsiteX12" fmla="*/ 4292235 w 10512280"/>
              <a:gd name="connsiteY12" fmla="*/ 4696154 h 4706787"/>
              <a:gd name="connsiteX13" fmla="*/ 2165723 w 10512280"/>
              <a:gd name="connsiteY13" fmla="*/ 4706787 h 4706787"/>
              <a:gd name="connsiteX14" fmla="*/ 456472 w 10512280"/>
              <a:gd name="connsiteY14" fmla="*/ 3705853 h 4706787"/>
              <a:gd name="connsiteX15" fmla="*/ 730475 w 10512280"/>
              <a:gd name="connsiteY15" fmla="*/ 3787290 h 4706787"/>
              <a:gd name="connsiteX16" fmla="*/ 929604 w 10512280"/>
              <a:gd name="connsiteY16" fmla="*/ 3969011 h 4706787"/>
              <a:gd name="connsiteX17" fmla="*/ 987059 w 10512280"/>
              <a:gd name="connsiteY17" fmla="*/ 4186137 h 4706787"/>
              <a:gd name="connsiteX18" fmla="*/ 905309 w 10512280"/>
              <a:gd name="connsiteY18" fmla="*/ 4435743 h 4706787"/>
              <a:gd name="connsiteX19" fmla="*/ 730797 w 10512280"/>
              <a:gd name="connsiteY19" fmla="*/ 4632379 h 4706787"/>
              <a:gd name="connsiteX20" fmla="*/ 511477 w 10512280"/>
              <a:gd name="connsiteY20" fmla="*/ 4694791 h 4706787"/>
              <a:gd name="connsiteX21" fmla="*/ 248566 w 10512280"/>
              <a:gd name="connsiteY21" fmla="*/ 4612357 h 4706787"/>
              <a:gd name="connsiteX22" fmla="*/ 11899 w 10512280"/>
              <a:gd name="connsiteY22" fmla="*/ 4325248 h 4706787"/>
              <a:gd name="connsiteX23" fmla="*/ 83295 w 10512280"/>
              <a:gd name="connsiteY23" fmla="*/ 3960078 h 4706787"/>
              <a:gd name="connsiteX24" fmla="*/ 370423 w 10512280"/>
              <a:gd name="connsiteY24" fmla="*/ 3718076 h 4706787"/>
              <a:gd name="connsiteX25" fmla="*/ 456472 w 10512280"/>
              <a:gd name="connsiteY25" fmla="*/ 3705853 h 4706787"/>
              <a:gd name="connsiteX26" fmla="*/ 781138 w 10512280"/>
              <a:gd name="connsiteY26" fmla="*/ 2817250 h 4706787"/>
              <a:gd name="connsiteX27" fmla="*/ 950735 w 10512280"/>
              <a:gd name="connsiteY27" fmla="*/ 2918106 h 4706787"/>
              <a:gd name="connsiteX28" fmla="*/ 736933 w 10512280"/>
              <a:gd name="connsiteY28" fmla="*/ 3277629 h 4706787"/>
              <a:gd name="connsiteX29" fmla="*/ 874765 w 10512280"/>
              <a:gd name="connsiteY29" fmla="*/ 3359595 h 4706787"/>
              <a:gd name="connsiteX30" fmla="*/ 1057381 w 10512280"/>
              <a:gd name="connsiteY30" fmla="*/ 3052515 h 4706787"/>
              <a:gd name="connsiteX31" fmla="*/ 1216750 w 10512280"/>
              <a:gd name="connsiteY31" fmla="*/ 3147290 h 4706787"/>
              <a:gd name="connsiteX32" fmla="*/ 1034134 w 10512280"/>
              <a:gd name="connsiteY32" fmla="*/ 3454370 h 4706787"/>
              <a:gd name="connsiteX33" fmla="*/ 1356640 w 10512280"/>
              <a:gd name="connsiteY33" fmla="*/ 3646159 h 4706787"/>
              <a:gd name="connsiteX34" fmla="*/ 1210355 w 10512280"/>
              <a:gd name="connsiteY34" fmla="*/ 3892148 h 4706787"/>
              <a:gd name="connsiteX35" fmla="*/ 421050 w 10512280"/>
              <a:gd name="connsiteY35" fmla="*/ 3422762 h 4706787"/>
              <a:gd name="connsiteX36" fmla="*/ 1220102 w 10512280"/>
              <a:gd name="connsiteY36" fmla="*/ 2079102 h 4706787"/>
              <a:gd name="connsiteX37" fmla="*/ 1389699 w 10512280"/>
              <a:gd name="connsiteY37" fmla="*/ 2179959 h 4706787"/>
              <a:gd name="connsiteX38" fmla="*/ 1175897 w 10512280"/>
              <a:gd name="connsiteY38" fmla="*/ 2539481 h 4706787"/>
              <a:gd name="connsiteX39" fmla="*/ 1313729 w 10512280"/>
              <a:gd name="connsiteY39" fmla="*/ 2621448 h 4706787"/>
              <a:gd name="connsiteX40" fmla="*/ 1496345 w 10512280"/>
              <a:gd name="connsiteY40" fmla="*/ 2314368 h 4706787"/>
              <a:gd name="connsiteX41" fmla="*/ 1655714 w 10512280"/>
              <a:gd name="connsiteY41" fmla="*/ 2409142 h 4706787"/>
              <a:gd name="connsiteX42" fmla="*/ 1473098 w 10512280"/>
              <a:gd name="connsiteY42" fmla="*/ 2716222 h 4706787"/>
              <a:gd name="connsiteX43" fmla="*/ 1795604 w 10512280"/>
              <a:gd name="connsiteY43" fmla="*/ 2908011 h 4706787"/>
              <a:gd name="connsiteX44" fmla="*/ 1649319 w 10512280"/>
              <a:gd name="connsiteY44" fmla="*/ 3154001 h 4706787"/>
              <a:gd name="connsiteX45" fmla="*/ 860014 w 10512280"/>
              <a:gd name="connsiteY45" fmla="*/ 2684614 h 4706787"/>
              <a:gd name="connsiteX46" fmla="*/ 1450086 w 10512280"/>
              <a:gd name="connsiteY46" fmla="*/ 1692368 h 4706787"/>
              <a:gd name="connsiteX47" fmla="*/ 2239391 w 10512280"/>
              <a:gd name="connsiteY47" fmla="*/ 2161754 h 4706787"/>
              <a:gd name="connsiteX48" fmla="*/ 2093427 w 10512280"/>
              <a:gd name="connsiteY48" fmla="*/ 2407203 h 4706787"/>
              <a:gd name="connsiteX49" fmla="*/ 1304122 w 10512280"/>
              <a:gd name="connsiteY49" fmla="*/ 1937816 h 4706787"/>
              <a:gd name="connsiteX50" fmla="*/ 4164644 w 10512280"/>
              <a:gd name="connsiteY50" fmla="*/ 1293735 h 4706787"/>
              <a:gd name="connsiteX51" fmla="*/ 4226047 w 10512280"/>
              <a:gd name="connsiteY51" fmla="*/ 2931148 h 4706787"/>
              <a:gd name="connsiteX52" fmla="*/ 3205661 w 10512280"/>
              <a:gd name="connsiteY52" fmla="*/ 2931148 h 4706787"/>
              <a:gd name="connsiteX53" fmla="*/ 2083313 w 10512280"/>
              <a:gd name="connsiteY53" fmla="*/ 908205 h 4706787"/>
              <a:gd name="connsiteX54" fmla="*/ 2223378 w 10512280"/>
              <a:gd name="connsiteY54" fmla="*/ 920238 h 4706787"/>
              <a:gd name="connsiteX55" fmla="*/ 2142692 w 10512280"/>
              <a:gd name="connsiteY55" fmla="*/ 1164987 h 4706787"/>
              <a:gd name="connsiteX56" fmla="*/ 2075784 w 10512280"/>
              <a:gd name="connsiteY56" fmla="*/ 1157398 h 4706787"/>
              <a:gd name="connsiteX57" fmla="*/ 2002811 w 10512280"/>
              <a:gd name="connsiteY57" fmla="*/ 1182062 h 4706787"/>
              <a:gd name="connsiteX58" fmla="*/ 1948191 w 10512280"/>
              <a:gd name="connsiteY58" fmla="*/ 1239595 h 4706787"/>
              <a:gd name="connsiteX59" fmla="*/ 1939002 w 10512280"/>
              <a:gd name="connsiteY59" fmla="*/ 1406843 h 4706787"/>
              <a:gd name="connsiteX60" fmla="*/ 2074474 w 10512280"/>
              <a:gd name="connsiteY60" fmla="*/ 1532780 h 4706787"/>
              <a:gd name="connsiteX61" fmla="*/ 2278153 w 10512280"/>
              <a:gd name="connsiteY61" fmla="*/ 1599749 h 4706787"/>
              <a:gd name="connsiteX62" fmla="*/ 2393693 w 10512280"/>
              <a:gd name="connsiteY62" fmla="*/ 1516237 h 4706787"/>
              <a:gd name="connsiteX63" fmla="*/ 2417565 w 10512280"/>
              <a:gd name="connsiteY63" fmla="*/ 1386630 h 4706787"/>
              <a:gd name="connsiteX64" fmla="*/ 2334449 w 10512280"/>
              <a:gd name="connsiteY64" fmla="*/ 1266579 h 4706787"/>
              <a:gd name="connsiteX65" fmla="*/ 2526696 w 10512280"/>
              <a:gd name="connsiteY65" fmla="*/ 1090370 h 4706787"/>
              <a:gd name="connsiteX66" fmla="*/ 2636402 w 10512280"/>
              <a:gd name="connsiteY66" fmla="*/ 1247820 h 4706787"/>
              <a:gd name="connsiteX67" fmla="*/ 2658751 w 10512280"/>
              <a:gd name="connsiteY67" fmla="*/ 1417358 h 4706787"/>
              <a:gd name="connsiteX68" fmla="*/ 2585111 w 10512280"/>
              <a:gd name="connsiteY68" fmla="*/ 1611044 h 4706787"/>
              <a:gd name="connsiteX69" fmla="*/ 2422167 w 10512280"/>
              <a:gd name="connsiteY69" fmla="*/ 1799923 h 4706787"/>
              <a:gd name="connsiteX70" fmla="*/ 2206541 w 10512280"/>
              <a:gd name="connsiteY70" fmla="*/ 1863068 h 4706787"/>
              <a:gd name="connsiteX71" fmla="*/ 1930124 w 10512280"/>
              <a:gd name="connsiteY71" fmla="*/ 1779189 h 4706787"/>
              <a:gd name="connsiteX72" fmla="*/ 1691299 w 10512280"/>
              <a:gd name="connsiteY72" fmla="*/ 1495555 h 4706787"/>
              <a:gd name="connsiteX73" fmla="*/ 1762133 w 10512280"/>
              <a:gd name="connsiteY73" fmla="*/ 1137000 h 4706787"/>
              <a:gd name="connsiteX74" fmla="*/ 1962451 w 10512280"/>
              <a:gd name="connsiteY74" fmla="*/ 937414 h 4706787"/>
              <a:gd name="connsiteX75" fmla="*/ 2083313 w 10512280"/>
              <a:gd name="connsiteY75" fmla="*/ 908205 h 4706787"/>
              <a:gd name="connsiteX76" fmla="*/ 8630317 w 10512280"/>
              <a:gd name="connsiteY76" fmla="*/ 17826 h 4706787"/>
              <a:gd name="connsiteX77" fmla="*/ 10512280 w 10512280"/>
              <a:gd name="connsiteY77" fmla="*/ 17826 h 4706787"/>
              <a:gd name="connsiteX78" fmla="*/ 8343986 w 10512280"/>
              <a:gd name="connsiteY78" fmla="*/ 1785512 h 4706787"/>
              <a:gd name="connsiteX79" fmla="*/ 9304294 w 10512280"/>
              <a:gd name="connsiteY79" fmla="*/ 4699325 h 4706787"/>
              <a:gd name="connsiteX80" fmla="*/ 7680211 w 10512280"/>
              <a:gd name="connsiteY80" fmla="*/ 4699325 h 4706787"/>
              <a:gd name="connsiteX81" fmla="*/ 7127763 w 10512280"/>
              <a:gd name="connsiteY81" fmla="*/ 2777029 h 4706787"/>
              <a:gd name="connsiteX82" fmla="*/ 6109438 w 10512280"/>
              <a:gd name="connsiteY82" fmla="*/ 3607210 h 4706787"/>
              <a:gd name="connsiteX83" fmla="*/ 5802057 w 10512280"/>
              <a:gd name="connsiteY83" fmla="*/ 4706784 h 4706787"/>
              <a:gd name="connsiteX84" fmla="*/ 5334224 w 10512280"/>
              <a:gd name="connsiteY84" fmla="*/ 28459 h 4706787"/>
              <a:gd name="connsiteX85" fmla="*/ 7109861 w 10512280"/>
              <a:gd name="connsiteY85" fmla="*/ 28459 h 4706787"/>
              <a:gd name="connsiteX86" fmla="*/ 6617703 w 10512280"/>
              <a:gd name="connsiteY86" fmla="*/ 1789025 h 4706787"/>
              <a:gd name="connsiteX87" fmla="*/ 2456510 w 10512280"/>
              <a:gd name="connsiteY87" fmla="*/ 0 h 4706787"/>
              <a:gd name="connsiteX88" fmla="*/ 2625031 w 10512280"/>
              <a:gd name="connsiteY88" fmla="*/ 100217 h 4706787"/>
              <a:gd name="connsiteX89" fmla="*/ 2380686 w 10512280"/>
              <a:gd name="connsiteY89" fmla="*/ 511100 h 4706787"/>
              <a:gd name="connsiteX90" fmla="*/ 2506134 w 10512280"/>
              <a:gd name="connsiteY90" fmla="*/ 585702 h 4706787"/>
              <a:gd name="connsiteX91" fmla="*/ 2732797 w 10512280"/>
              <a:gd name="connsiteY91" fmla="*/ 204554 h 4706787"/>
              <a:gd name="connsiteX92" fmla="*/ 2893781 w 10512280"/>
              <a:gd name="connsiteY92" fmla="*/ 300288 h 4706787"/>
              <a:gd name="connsiteX93" fmla="*/ 2667118 w 10512280"/>
              <a:gd name="connsiteY93" fmla="*/ 681437 h 4706787"/>
              <a:gd name="connsiteX94" fmla="*/ 2822719 w 10512280"/>
              <a:gd name="connsiteY94" fmla="*/ 773970 h 4706787"/>
              <a:gd name="connsiteX95" fmla="*/ 3074137 w 10512280"/>
              <a:gd name="connsiteY95" fmla="*/ 351193 h 4706787"/>
              <a:gd name="connsiteX96" fmla="*/ 3252888 w 10512280"/>
              <a:gd name="connsiteY96" fmla="*/ 457493 h 4706787"/>
              <a:gd name="connsiteX97" fmla="*/ 2855505 w 10512280"/>
              <a:gd name="connsiteY97" fmla="*/ 1125718 h 4706787"/>
              <a:gd name="connsiteX98" fmla="*/ 2066200 w 10512280"/>
              <a:gd name="connsiteY98" fmla="*/ 656332 h 47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512280" h="4706787">
                <a:moveTo>
                  <a:pt x="433093" y="3976334"/>
                </a:moveTo>
                <a:cubicBezTo>
                  <a:pt x="418666" y="3975393"/>
                  <a:pt x="404930" y="3976137"/>
                  <a:pt x="391886" y="3978564"/>
                </a:cubicBezTo>
                <a:cubicBezTo>
                  <a:pt x="339711" y="3988275"/>
                  <a:pt x="298298" y="4018900"/>
                  <a:pt x="267648" y="4070440"/>
                </a:cubicBezTo>
                <a:cubicBezTo>
                  <a:pt x="238283" y="4119819"/>
                  <a:pt x="232115" y="4169817"/>
                  <a:pt x="249143" y="4220438"/>
                </a:cubicBezTo>
                <a:cubicBezTo>
                  <a:pt x="266169" y="4271057"/>
                  <a:pt x="314884" y="4320276"/>
                  <a:pt x="395286" y="4368089"/>
                </a:cubicBezTo>
                <a:cubicBezTo>
                  <a:pt x="474971" y="4415477"/>
                  <a:pt x="541063" y="4434655"/>
                  <a:pt x="593561" y="4425625"/>
                </a:cubicBezTo>
                <a:cubicBezTo>
                  <a:pt x="646063" y="4416595"/>
                  <a:pt x="687530" y="4386490"/>
                  <a:pt x="717966" y="4335310"/>
                </a:cubicBezTo>
                <a:cubicBezTo>
                  <a:pt x="749259" y="4282689"/>
                  <a:pt x="756430" y="4231821"/>
                  <a:pt x="739478" y="4182709"/>
                </a:cubicBezTo>
                <a:cubicBezTo>
                  <a:pt x="722526" y="4133596"/>
                  <a:pt x="669900" y="4082786"/>
                  <a:pt x="581602" y="4030277"/>
                </a:cubicBezTo>
                <a:cubicBezTo>
                  <a:pt x="525875" y="3997138"/>
                  <a:pt x="476373" y="3979156"/>
                  <a:pt x="433093" y="3976334"/>
                </a:cubicBezTo>
                <a:close/>
                <a:moveTo>
                  <a:pt x="2620308" y="3930607"/>
                </a:moveTo>
                <a:lnTo>
                  <a:pt x="4263527" y="3930607"/>
                </a:lnTo>
                <a:lnTo>
                  <a:pt x="4292235" y="4696154"/>
                </a:lnTo>
                <a:lnTo>
                  <a:pt x="2165723" y="4706787"/>
                </a:lnTo>
                <a:close/>
                <a:moveTo>
                  <a:pt x="456472" y="3705853"/>
                </a:moveTo>
                <a:cubicBezTo>
                  <a:pt x="543842" y="3703472"/>
                  <a:pt x="635176" y="3730618"/>
                  <a:pt x="730475" y="3787290"/>
                </a:cubicBezTo>
                <a:cubicBezTo>
                  <a:pt x="822721" y="3842148"/>
                  <a:pt x="889097" y="3902721"/>
                  <a:pt x="929604" y="3969011"/>
                </a:cubicBezTo>
                <a:cubicBezTo>
                  <a:pt x="970108" y="4035301"/>
                  <a:pt x="989260" y="4107676"/>
                  <a:pt x="987059" y="4186137"/>
                </a:cubicBezTo>
                <a:cubicBezTo>
                  <a:pt x="984857" y="4264596"/>
                  <a:pt x="957608" y="4347799"/>
                  <a:pt x="905309" y="4435743"/>
                </a:cubicBezTo>
                <a:cubicBezTo>
                  <a:pt x="852154" y="4525128"/>
                  <a:pt x="793982" y="4590674"/>
                  <a:pt x="730797" y="4632379"/>
                </a:cubicBezTo>
                <a:cubicBezTo>
                  <a:pt x="667610" y="4674084"/>
                  <a:pt x="594504" y="4694888"/>
                  <a:pt x="511477" y="4694791"/>
                </a:cubicBezTo>
                <a:cubicBezTo>
                  <a:pt x="428450" y="4694692"/>
                  <a:pt x="340813" y="4667214"/>
                  <a:pt x="248566" y="4612357"/>
                </a:cubicBezTo>
                <a:cubicBezTo>
                  <a:pt x="119707" y="4535726"/>
                  <a:pt x="40818" y="4440024"/>
                  <a:pt x="11899" y="4325248"/>
                </a:cubicBezTo>
                <a:cubicBezTo>
                  <a:pt x="-17023" y="4210472"/>
                  <a:pt x="6777" y="4088749"/>
                  <a:pt x="83295" y="3960078"/>
                </a:cubicBezTo>
                <a:cubicBezTo>
                  <a:pt x="161743" y="3828163"/>
                  <a:pt x="257451" y="3747495"/>
                  <a:pt x="370423" y="3718076"/>
                </a:cubicBezTo>
                <a:cubicBezTo>
                  <a:pt x="398666" y="3710721"/>
                  <a:pt x="427349" y="3706647"/>
                  <a:pt x="456472" y="3705853"/>
                </a:cubicBezTo>
                <a:close/>
                <a:moveTo>
                  <a:pt x="781138" y="2817250"/>
                </a:moveTo>
                <a:lnTo>
                  <a:pt x="950735" y="2918106"/>
                </a:lnTo>
                <a:lnTo>
                  <a:pt x="736933" y="3277629"/>
                </a:lnTo>
                <a:lnTo>
                  <a:pt x="874765" y="3359595"/>
                </a:lnTo>
                <a:lnTo>
                  <a:pt x="1057381" y="3052515"/>
                </a:lnTo>
                <a:lnTo>
                  <a:pt x="1216750" y="3147290"/>
                </a:lnTo>
                <a:lnTo>
                  <a:pt x="1034134" y="3454370"/>
                </a:lnTo>
                <a:lnTo>
                  <a:pt x="1356640" y="3646159"/>
                </a:lnTo>
                <a:lnTo>
                  <a:pt x="1210355" y="3892148"/>
                </a:lnTo>
                <a:lnTo>
                  <a:pt x="421050" y="3422762"/>
                </a:lnTo>
                <a:close/>
                <a:moveTo>
                  <a:pt x="1220102" y="2079102"/>
                </a:moveTo>
                <a:lnTo>
                  <a:pt x="1389699" y="2179959"/>
                </a:lnTo>
                <a:lnTo>
                  <a:pt x="1175897" y="2539481"/>
                </a:lnTo>
                <a:lnTo>
                  <a:pt x="1313729" y="2621448"/>
                </a:lnTo>
                <a:lnTo>
                  <a:pt x="1496345" y="2314368"/>
                </a:lnTo>
                <a:lnTo>
                  <a:pt x="1655714" y="2409142"/>
                </a:lnTo>
                <a:lnTo>
                  <a:pt x="1473098" y="2716222"/>
                </a:lnTo>
                <a:lnTo>
                  <a:pt x="1795604" y="2908011"/>
                </a:lnTo>
                <a:lnTo>
                  <a:pt x="1649319" y="3154001"/>
                </a:lnTo>
                <a:lnTo>
                  <a:pt x="860014" y="2684614"/>
                </a:lnTo>
                <a:close/>
                <a:moveTo>
                  <a:pt x="1450086" y="1692368"/>
                </a:moveTo>
                <a:lnTo>
                  <a:pt x="2239391" y="2161754"/>
                </a:lnTo>
                <a:lnTo>
                  <a:pt x="2093427" y="2407203"/>
                </a:lnTo>
                <a:lnTo>
                  <a:pt x="1304122" y="1937816"/>
                </a:lnTo>
                <a:close/>
                <a:moveTo>
                  <a:pt x="4164644" y="1293735"/>
                </a:moveTo>
                <a:lnTo>
                  <a:pt x="4226047" y="2931148"/>
                </a:lnTo>
                <a:lnTo>
                  <a:pt x="3205661" y="2931148"/>
                </a:lnTo>
                <a:close/>
                <a:moveTo>
                  <a:pt x="2083313" y="908205"/>
                </a:moveTo>
                <a:cubicBezTo>
                  <a:pt x="2126801" y="905342"/>
                  <a:pt x="2173489" y="909353"/>
                  <a:pt x="2223378" y="920238"/>
                </a:cubicBezTo>
                <a:lnTo>
                  <a:pt x="2142692" y="1164987"/>
                </a:lnTo>
                <a:cubicBezTo>
                  <a:pt x="2114143" y="1158255"/>
                  <a:pt x="2091840" y="1155724"/>
                  <a:pt x="2075784" y="1157398"/>
                </a:cubicBezTo>
                <a:cubicBezTo>
                  <a:pt x="2048973" y="1159994"/>
                  <a:pt x="2024650" y="1168216"/>
                  <a:pt x="2002811" y="1182062"/>
                </a:cubicBezTo>
                <a:cubicBezTo>
                  <a:pt x="1980971" y="1195909"/>
                  <a:pt x="1962765" y="1215087"/>
                  <a:pt x="1948191" y="1239595"/>
                </a:cubicBezTo>
                <a:cubicBezTo>
                  <a:pt x="1915182" y="1295101"/>
                  <a:pt x="1912119" y="1350849"/>
                  <a:pt x="1939002" y="1406843"/>
                </a:cubicBezTo>
                <a:cubicBezTo>
                  <a:pt x="1958695" y="1448803"/>
                  <a:pt x="2003853" y="1490783"/>
                  <a:pt x="2074474" y="1532780"/>
                </a:cubicBezTo>
                <a:cubicBezTo>
                  <a:pt x="2161954" y="1584803"/>
                  <a:pt x="2229847" y="1607126"/>
                  <a:pt x="2278153" y="1599749"/>
                </a:cubicBezTo>
                <a:cubicBezTo>
                  <a:pt x="2326459" y="1592372"/>
                  <a:pt x="2364971" y="1564535"/>
                  <a:pt x="2393693" y="1516237"/>
                </a:cubicBezTo>
                <a:cubicBezTo>
                  <a:pt x="2421557" y="1469383"/>
                  <a:pt x="2429515" y="1426180"/>
                  <a:pt x="2417565" y="1386630"/>
                </a:cubicBezTo>
                <a:cubicBezTo>
                  <a:pt x="2405617" y="1347080"/>
                  <a:pt x="2377911" y="1307064"/>
                  <a:pt x="2334449" y="1266579"/>
                </a:cubicBezTo>
                <a:lnTo>
                  <a:pt x="2526696" y="1090370"/>
                </a:lnTo>
                <a:cubicBezTo>
                  <a:pt x="2578065" y="1140433"/>
                  <a:pt x="2614634" y="1192918"/>
                  <a:pt x="2636402" y="1247820"/>
                </a:cubicBezTo>
                <a:cubicBezTo>
                  <a:pt x="2658170" y="1302724"/>
                  <a:pt x="2665620" y="1359236"/>
                  <a:pt x="2658751" y="1417358"/>
                </a:cubicBezTo>
                <a:cubicBezTo>
                  <a:pt x="2651882" y="1475477"/>
                  <a:pt x="2627336" y="1540040"/>
                  <a:pt x="2585111" y="1611044"/>
                </a:cubicBezTo>
                <a:cubicBezTo>
                  <a:pt x="2533884" y="1697185"/>
                  <a:pt x="2479569" y="1760145"/>
                  <a:pt x="2422167" y="1799923"/>
                </a:cubicBezTo>
                <a:cubicBezTo>
                  <a:pt x="2364768" y="1839703"/>
                  <a:pt x="2292892" y="1860751"/>
                  <a:pt x="2206541" y="1863068"/>
                </a:cubicBezTo>
                <a:cubicBezTo>
                  <a:pt x="2120193" y="1865384"/>
                  <a:pt x="2028053" y="1837425"/>
                  <a:pt x="1930124" y="1779189"/>
                </a:cubicBezTo>
                <a:cubicBezTo>
                  <a:pt x="1799561" y="1701545"/>
                  <a:pt x="1719953" y="1607000"/>
                  <a:pt x="1691299" y="1495555"/>
                </a:cubicBezTo>
                <a:cubicBezTo>
                  <a:pt x="1662647" y="1384108"/>
                  <a:pt x="1686257" y="1264591"/>
                  <a:pt x="1762133" y="1137000"/>
                </a:cubicBezTo>
                <a:cubicBezTo>
                  <a:pt x="1821504" y="1037163"/>
                  <a:pt x="1888276" y="970634"/>
                  <a:pt x="1962451" y="937414"/>
                </a:cubicBezTo>
                <a:cubicBezTo>
                  <a:pt x="1999538" y="920804"/>
                  <a:pt x="2039825" y="911067"/>
                  <a:pt x="2083313" y="908205"/>
                </a:cubicBezTo>
                <a:close/>
                <a:moveTo>
                  <a:pt x="8630317" y="17826"/>
                </a:moveTo>
                <a:lnTo>
                  <a:pt x="10512280" y="17826"/>
                </a:lnTo>
                <a:lnTo>
                  <a:pt x="8343986" y="1785512"/>
                </a:lnTo>
                <a:lnTo>
                  <a:pt x="9304294" y="4699325"/>
                </a:lnTo>
                <a:lnTo>
                  <a:pt x="7680211" y="4699325"/>
                </a:lnTo>
                <a:lnTo>
                  <a:pt x="7127763" y="2777029"/>
                </a:lnTo>
                <a:lnTo>
                  <a:pt x="6109438" y="3607210"/>
                </a:lnTo>
                <a:lnTo>
                  <a:pt x="5802057" y="4706784"/>
                </a:lnTo>
                <a:lnTo>
                  <a:pt x="5334224" y="28459"/>
                </a:lnTo>
                <a:lnTo>
                  <a:pt x="7109861" y="28459"/>
                </a:lnTo>
                <a:lnTo>
                  <a:pt x="6617703" y="1789025"/>
                </a:lnTo>
                <a:close/>
                <a:moveTo>
                  <a:pt x="2456510" y="0"/>
                </a:moveTo>
                <a:lnTo>
                  <a:pt x="2625031" y="100217"/>
                </a:lnTo>
                <a:lnTo>
                  <a:pt x="2380686" y="511100"/>
                </a:lnTo>
                <a:lnTo>
                  <a:pt x="2506134" y="585702"/>
                </a:lnTo>
                <a:lnTo>
                  <a:pt x="2732797" y="204554"/>
                </a:lnTo>
                <a:lnTo>
                  <a:pt x="2893781" y="300288"/>
                </a:lnTo>
                <a:lnTo>
                  <a:pt x="2667118" y="681437"/>
                </a:lnTo>
                <a:lnTo>
                  <a:pt x="2822719" y="773970"/>
                </a:lnTo>
                <a:lnTo>
                  <a:pt x="3074137" y="351193"/>
                </a:lnTo>
                <a:lnTo>
                  <a:pt x="3252888" y="457493"/>
                </a:lnTo>
                <a:lnTo>
                  <a:pt x="2855505" y="1125718"/>
                </a:lnTo>
                <a:lnTo>
                  <a:pt x="2066200" y="656332"/>
                </a:lnTo>
                <a:close/>
              </a:path>
            </a:pathLst>
          </a:cu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11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＋小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B6B2F5-F1DF-4A1D-A6D2-D377FE4E7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092200"/>
            <a:ext cx="11083925" cy="5400040"/>
          </a:xfrm>
          <a:prstGeom prst="rect">
            <a:avLst/>
          </a:prstGeom>
        </p:spPr>
        <p:txBody>
          <a:bodyPr/>
          <a:lstStyle>
            <a:lvl1pPr marL="261938" indent="-261938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buClr>
                <a:srgbClr val="0033CC"/>
              </a:buClr>
              <a:defRPr sz="2000"/>
            </a:lvl1pPr>
            <a:lvl2pPr marL="536575" indent="-279400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defRPr sz="1800"/>
            </a:lvl2pPr>
            <a:lvl3pPr marL="711200" indent="-174625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  <a:defRPr sz="1600"/>
            </a:lvl3pPr>
          </a:lstStyle>
          <a:p>
            <a:pPr lvl="0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レベルの書式設定第</a:t>
            </a:r>
            <a:r>
              <a:rPr lang="en-US" altLang="ja-JP" dirty="0"/>
              <a:t>1</a:t>
            </a:r>
            <a:r>
              <a:rPr lang="ja-JP" altLang="en-US" dirty="0"/>
              <a:t>レベルの書式設定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レベルの書式設定第</a:t>
            </a:r>
            <a:r>
              <a:rPr lang="en-US" altLang="ja-JP" dirty="0"/>
              <a:t>2</a:t>
            </a:r>
            <a:r>
              <a:rPr lang="ja-JP" altLang="en-US" dirty="0"/>
              <a:t>レベルの書式設定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レベルの書式設定第</a:t>
            </a:r>
            <a:r>
              <a:rPr lang="en-US" altLang="ja-JP" dirty="0"/>
              <a:t>3</a:t>
            </a:r>
            <a:r>
              <a:rPr lang="ja-JP" altLang="en-US" dirty="0"/>
              <a:t>レベルの書式設定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57CF188-9E10-4266-A083-E5E8523AB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435" y="288466"/>
            <a:ext cx="9230336" cy="61762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ea"/>
                <a:ea typeface="+mj-ea"/>
                <a:cs typeface="Spica Neue P Light" panose="02000303000000000000" pitchFamily="2" charset="-128"/>
              </a:defRPr>
            </a:lvl1pPr>
          </a:lstStyle>
          <a:p>
            <a:r>
              <a:rPr lang="ja-JP" altLang="en-US" dirty="0"/>
              <a:t>マスタータイトルの書式設定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6F289A-7BFA-41A9-820F-BBD97FA75008}"/>
              </a:ext>
            </a:extLst>
          </p:cNvPr>
          <p:cNvSpPr/>
          <p:nvPr userDrawn="1"/>
        </p:nvSpPr>
        <p:spPr>
          <a:xfrm>
            <a:off x="434262" y="267803"/>
            <a:ext cx="76200" cy="65405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11BF45E-0512-4F42-8CC8-45053EDD5B8D}"/>
              </a:ext>
            </a:extLst>
          </p:cNvPr>
          <p:cNvSpPr/>
          <p:nvPr userDrawn="1"/>
        </p:nvSpPr>
        <p:spPr>
          <a:xfrm>
            <a:off x="10625251" y="343746"/>
            <a:ext cx="1132487" cy="507062"/>
          </a:xfrm>
          <a:custGeom>
            <a:avLst/>
            <a:gdLst>
              <a:gd name="connsiteX0" fmla="*/ 433093 w 10512280"/>
              <a:gd name="connsiteY0" fmla="*/ 3976334 h 4706787"/>
              <a:gd name="connsiteX1" fmla="*/ 391886 w 10512280"/>
              <a:gd name="connsiteY1" fmla="*/ 3978564 h 4706787"/>
              <a:gd name="connsiteX2" fmla="*/ 267648 w 10512280"/>
              <a:gd name="connsiteY2" fmla="*/ 4070440 h 4706787"/>
              <a:gd name="connsiteX3" fmla="*/ 249143 w 10512280"/>
              <a:gd name="connsiteY3" fmla="*/ 4220438 h 4706787"/>
              <a:gd name="connsiteX4" fmla="*/ 395286 w 10512280"/>
              <a:gd name="connsiteY4" fmla="*/ 4368089 h 4706787"/>
              <a:gd name="connsiteX5" fmla="*/ 593561 w 10512280"/>
              <a:gd name="connsiteY5" fmla="*/ 4425625 h 4706787"/>
              <a:gd name="connsiteX6" fmla="*/ 717966 w 10512280"/>
              <a:gd name="connsiteY6" fmla="*/ 4335310 h 4706787"/>
              <a:gd name="connsiteX7" fmla="*/ 739478 w 10512280"/>
              <a:gd name="connsiteY7" fmla="*/ 4182709 h 4706787"/>
              <a:gd name="connsiteX8" fmla="*/ 581602 w 10512280"/>
              <a:gd name="connsiteY8" fmla="*/ 4030277 h 4706787"/>
              <a:gd name="connsiteX9" fmla="*/ 433093 w 10512280"/>
              <a:gd name="connsiteY9" fmla="*/ 3976334 h 4706787"/>
              <a:gd name="connsiteX10" fmla="*/ 2620308 w 10512280"/>
              <a:gd name="connsiteY10" fmla="*/ 3930607 h 4706787"/>
              <a:gd name="connsiteX11" fmla="*/ 4263527 w 10512280"/>
              <a:gd name="connsiteY11" fmla="*/ 3930607 h 4706787"/>
              <a:gd name="connsiteX12" fmla="*/ 4292235 w 10512280"/>
              <a:gd name="connsiteY12" fmla="*/ 4696154 h 4706787"/>
              <a:gd name="connsiteX13" fmla="*/ 2165723 w 10512280"/>
              <a:gd name="connsiteY13" fmla="*/ 4706787 h 4706787"/>
              <a:gd name="connsiteX14" fmla="*/ 456472 w 10512280"/>
              <a:gd name="connsiteY14" fmla="*/ 3705853 h 4706787"/>
              <a:gd name="connsiteX15" fmla="*/ 730475 w 10512280"/>
              <a:gd name="connsiteY15" fmla="*/ 3787290 h 4706787"/>
              <a:gd name="connsiteX16" fmla="*/ 929604 w 10512280"/>
              <a:gd name="connsiteY16" fmla="*/ 3969011 h 4706787"/>
              <a:gd name="connsiteX17" fmla="*/ 987059 w 10512280"/>
              <a:gd name="connsiteY17" fmla="*/ 4186137 h 4706787"/>
              <a:gd name="connsiteX18" fmla="*/ 905309 w 10512280"/>
              <a:gd name="connsiteY18" fmla="*/ 4435743 h 4706787"/>
              <a:gd name="connsiteX19" fmla="*/ 730797 w 10512280"/>
              <a:gd name="connsiteY19" fmla="*/ 4632379 h 4706787"/>
              <a:gd name="connsiteX20" fmla="*/ 511477 w 10512280"/>
              <a:gd name="connsiteY20" fmla="*/ 4694791 h 4706787"/>
              <a:gd name="connsiteX21" fmla="*/ 248566 w 10512280"/>
              <a:gd name="connsiteY21" fmla="*/ 4612357 h 4706787"/>
              <a:gd name="connsiteX22" fmla="*/ 11899 w 10512280"/>
              <a:gd name="connsiteY22" fmla="*/ 4325248 h 4706787"/>
              <a:gd name="connsiteX23" fmla="*/ 83295 w 10512280"/>
              <a:gd name="connsiteY23" fmla="*/ 3960078 h 4706787"/>
              <a:gd name="connsiteX24" fmla="*/ 370423 w 10512280"/>
              <a:gd name="connsiteY24" fmla="*/ 3718076 h 4706787"/>
              <a:gd name="connsiteX25" fmla="*/ 456472 w 10512280"/>
              <a:gd name="connsiteY25" fmla="*/ 3705853 h 4706787"/>
              <a:gd name="connsiteX26" fmla="*/ 781138 w 10512280"/>
              <a:gd name="connsiteY26" fmla="*/ 2817250 h 4706787"/>
              <a:gd name="connsiteX27" fmla="*/ 950735 w 10512280"/>
              <a:gd name="connsiteY27" fmla="*/ 2918106 h 4706787"/>
              <a:gd name="connsiteX28" fmla="*/ 736933 w 10512280"/>
              <a:gd name="connsiteY28" fmla="*/ 3277629 h 4706787"/>
              <a:gd name="connsiteX29" fmla="*/ 874765 w 10512280"/>
              <a:gd name="connsiteY29" fmla="*/ 3359595 h 4706787"/>
              <a:gd name="connsiteX30" fmla="*/ 1057381 w 10512280"/>
              <a:gd name="connsiteY30" fmla="*/ 3052515 h 4706787"/>
              <a:gd name="connsiteX31" fmla="*/ 1216750 w 10512280"/>
              <a:gd name="connsiteY31" fmla="*/ 3147290 h 4706787"/>
              <a:gd name="connsiteX32" fmla="*/ 1034134 w 10512280"/>
              <a:gd name="connsiteY32" fmla="*/ 3454370 h 4706787"/>
              <a:gd name="connsiteX33" fmla="*/ 1356640 w 10512280"/>
              <a:gd name="connsiteY33" fmla="*/ 3646159 h 4706787"/>
              <a:gd name="connsiteX34" fmla="*/ 1210355 w 10512280"/>
              <a:gd name="connsiteY34" fmla="*/ 3892148 h 4706787"/>
              <a:gd name="connsiteX35" fmla="*/ 421050 w 10512280"/>
              <a:gd name="connsiteY35" fmla="*/ 3422762 h 4706787"/>
              <a:gd name="connsiteX36" fmla="*/ 1220102 w 10512280"/>
              <a:gd name="connsiteY36" fmla="*/ 2079102 h 4706787"/>
              <a:gd name="connsiteX37" fmla="*/ 1389699 w 10512280"/>
              <a:gd name="connsiteY37" fmla="*/ 2179959 h 4706787"/>
              <a:gd name="connsiteX38" fmla="*/ 1175897 w 10512280"/>
              <a:gd name="connsiteY38" fmla="*/ 2539481 h 4706787"/>
              <a:gd name="connsiteX39" fmla="*/ 1313729 w 10512280"/>
              <a:gd name="connsiteY39" fmla="*/ 2621448 h 4706787"/>
              <a:gd name="connsiteX40" fmla="*/ 1496345 w 10512280"/>
              <a:gd name="connsiteY40" fmla="*/ 2314368 h 4706787"/>
              <a:gd name="connsiteX41" fmla="*/ 1655714 w 10512280"/>
              <a:gd name="connsiteY41" fmla="*/ 2409142 h 4706787"/>
              <a:gd name="connsiteX42" fmla="*/ 1473098 w 10512280"/>
              <a:gd name="connsiteY42" fmla="*/ 2716222 h 4706787"/>
              <a:gd name="connsiteX43" fmla="*/ 1795604 w 10512280"/>
              <a:gd name="connsiteY43" fmla="*/ 2908011 h 4706787"/>
              <a:gd name="connsiteX44" fmla="*/ 1649319 w 10512280"/>
              <a:gd name="connsiteY44" fmla="*/ 3154001 h 4706787"/>
              <a:gd name="connsiteX45" fmla="*/ 860014 w 10512280"/>
              <a:gd name="connsiteY45" fmla="*/ 2684614 h 4706787"/>
              <a:gd name="connsiteX46" fmla="*/ 1450086 w 10512280"/>
              <a:gd name="connsiteY46" fmla="*/ 1692368 h 4706787"/>
              <a:gd name="connsiteX47" fmla="*/ 2239391 w 10512280"/>
              <a:gd name="connsiteY47" fmla="*/ 2161754 h 4706787"/>
              <a:gd name="connsiteX48" fmla="*/ 2093427 w 10512280"/>
              <a:gd name="connsiteY48" fmla="*/ 2407203 h 4706787"/>
              <a:gd name="connsiteX49" fmla="*/ 1304122 w 10512280"/>
              <a:gd name="connsiteY49" fmla="*/ 1937816 h 4706787"/>
              <a:gd name="connsiteX50" fmla="*/ 4164644 w 10512280"/>
              <a:gd name="connsiteY50" fmla="*/ 1293735 h 4706787"/>
              <a:gd name="connsiteX51" fmla="*/ 4226047 w 10512280"/>
              <a:gd name="connsiteY51" fmla="*/ 2931148 h 4706787"/>
              <a:gd name="connsiteX52" fmla="*/ 3205661 w 10512280"/>
              <a:gd name="connsiteY52" fmla="*/ 2931148 h 4706787"/>
              <a:gd name="connsiteX53" fmla="*/ 2083313 w 10512280"/>
              <a:gd name="connsiteY53" fmla="*/ 908205 h 4706787"/>
              <a:gd name="connsiteX54" fmla="*/ 2223378 w 10512280"/>
              <a:gd name="connsiteY54" fmla="*/ 920238 h 4706787"/>
              <a:gd name="connsiteX55" fmla="*/ 2142692 w 10512280"/>
              <a:gd name="connsiteY55" fmla="*/ 1164987 h 4706787"/>
              <a:gd name="connsiteX56" fmla="*/ 2075784 w 10512280"/>
              <a:gd name="connsiteY56" fmla="*/ 1157398 h 4706787"/>
              <a:gd name="connsiteX57" fmla="*/ 2002811 w 10512280"/>
              <a:gd name="connsiteY57" fmla="*/ 1182062 h 4706787"/>
              <a:gd name="connsiteX58" fmla="*/ 1948191 w 10512280"/>
              <a:gd name="connsiteY58" fmla="*/ 1239595 h 4706787"/>
              <a:gd name="connsiteX59" fmla="*/ 1939002 w 10512280"/>
              <a:gd name="connsiteY59" fmla="*/ 1406843 h 4706787"/>
              <a:gd name="connsiteX60" fmla="*/ 2074474 w 10512280"/>
              <a:gd name="connsiteY60" fmla="*/ 1532780 h 4706787"/>
              <a:gd name="connsiteX61" fmla="*/ 2278153 w 10512280"/>
              <a:gd name="connsiteY61" fmla="*/ 1599749 h 4706787"/>
              <a:gd name="connsiteX62" fmla="*/ 2393693 w 10512280"/>
              <a:gd name="connsiteY62" fmla="*/ 1516237 h 4706787"/>
              <a:gd name="connsiteX63" fmla="*/ 2417565 w 10512280"/>
              <a:gd name="connsiteY63" fmla="*/ 1386630 h 4706787"/>
              <a:gd name="connsiteX64" fmla="*/ 2334449 w 10512280"/>
              <a:gd name="connsiteY64" fmla="*/ 1266579 h 4706787"/>
              <a:gd name="connsiteX65" fmla="*/ 2526696 w 10512280"/>
              <a:gd name="connsiteY65" fmla="*/ 1090370 h 4706787"/>
              <a:gd name="connsiteX66" fmla="*/ 2636402 w 10512280"/>
              <a:gd name="connsiteY66" fmla="*/ 1247820 h 4706787"/>
              <a:gd name="connsiteX67" fmla="*/ 2658751 w 10512280"/>
              <a:gd name="connsiteY67" fmla="*/ 1417358 h 4706787"/>
              <a:gd name="connsiteX68" fmla="*/ 2585111 w 10512280"/>
              <a:gd name="connsiteY68" fmla="*/ 1611044 h 4706787"/>
              <a:gd name="connsiteX69" fmla="*/ 2422167 w 10512280"/>
              <a:gd name="connsiteY69" fmla="*/ 1799923 h 4706787"/>
              <a:gd name="connsiteX70" fmla="*/ 2206541 w 10512280"/>
              <a:gd name="connsiteY70" fmla="*/ 1863068 h 4706787"/>
              <a:gd name="connsiteX71" fmla="*/ 1930124 w 10512280"/>
              <a:gd name="connsiteY71" fmla="*/ 1779189 h 4706787"/>
              <a:gd name="connsiteX72" fmla="*/ 1691299 w 10512280"/>
              <a:gd name="connsiteY72" fmla="*/ 1495555 h 4706787"/>
              <a:gd name="connsiteX73" fmla="*/ 1762133 w 10512280"/>
              <a:gd name="connsiteY73" fmla="*/ 1137000 h 4706787"/>
              <a:gd name="connsiteX74" fmla="*/ 1962451 w 10512280"/>
              <a:gd name="connsiteY74" fmla="*/ 937414 h 4706787"/>
              <a:gd name="connsiteX75" fmla="*/ 2083313 w 10512280"/>
              <a:gd name="connsiteY75" fmla="*/ 908205 h 4706787"/>
              <a:gd name="connsiteX76" fmla="*/ 8630317 w 10512280"/>
              <a:gd name="connsiteY76" fmla="*/ 17826 h 4706787"/>
              <a:gd name="connsiteX77" fmla="*/ 10512280 w 10512280"/>
              <a:gd name="connsiteY77" fmla="*/ 17826 h 4706787"/>
              <a:gd name="connsiteX78" fmla="*/ 8343986 w 10512280"/>
              <a:gd name="connsiteY78" fmla="*/ 1785512 h 4706787"/>
              <a:gd name="connsiteX79" fmla="*/ 9304294 w 10512280"/>
              <a:gd name="connsiteY79" fmla="*/ 4699325 h 4706787"/>
              <a:gd name="connsiteX80" fmla="*/ 7680211 w 10512280"/>
              <a:gd name="connsiteY80" fmla="*/ 4699325 h 4706787"/>
              <a:gd name="connsiteX81" fmla="*/ 7127763 w 10512280"/>
              <a:gd name="connsiteY81" fmla="*/ 2777029 h 4706787"/>
              <a:gd name="connsiteX82" fmla="*/ 6109438 w 10512280"/>
              <a:gd name="connsiteY82" fmla="*/ 3607210 h 4706787"/>
              <a:gd name="connsiteX83" fmla="*/ 5802057 w 10512280"/>
              <a:gd name="connsiteY83" fmla="*/ 4706784 h 4706787"/>
              <a:gd name="connsiteX84" fmla="*/ 5334224 w 10512280"/>
              <a:gd name="connsiteY84" fmla="*/ 28459 h 4706787"/>
              <a:gd name="connsiteX85" fmla="*/ 7109861 w 10512280"/>
              <a:gd name="connsiteY85" fmla="*/ 28459 h 4706787"/>
              <a:gd name="connsiteX86" fmla="*/ 6617703 w 10512280"/>
              <a:gd name="connsiteY86" fmla="*/ 1789025 h 4706787"/>
              <a:gd name="connsiteX87" fmla="*/ 2456510 w 10512280"/>
              <a:gd name="connsiteY87" fmla="*/ 0 h 4706787"/>
              <a:gd name="connsiteX88" fmla="*/ 2625031 w 10512280"/>
              <a:gd name="connsiteY88" fmla="*/ 100217 h 4706787"/>
              <a:gd name="connsiteX89" fmla="*/ 2380686 w 10512280"/>
              <a:gd name="connsiteY89" fmla="*/ 511100 h 4706787"/>
              <a:gd name="connsiteX90" fmla="*/ 2506134 w 10512280"/>
              <a:gd name="connsiteY90" fmla="*/ 585702 h 4706787"/>
              <a:gd name="connsiteX91" fmla="*/ 2732797 w 10512280"/>
              <a:gd name="connsiteY91" fmla="*/ 204554 h 4706787"/>
              <a:gd name="connsiteX92" fmla="*/ 2893781 w 10512280"/>
              <a:gd name="connsiteY92" fmla="*/ 300288 h 4706787"/>
              <a:gd name="connsiteX93" fmla="*/ 2667118 w 10512280"/>
              <a:gd name="connsiteY93" fmla="*/ 681437 h 4706787"/>
              <a:gd name="connsiteX94" fmla="*/ 2822719 w 10512280"/>
              <a:gd name="connsiteY94" fmla="*/ 773970 h 4706787"/>
              <a:gd name="connsiteX95" fmla="*/ 3074137 w 10512280"/>
              <a:gd name="connsiteY95" fmla="*/ 351193 h 4706787"/>
              <a:gd name="connsiteX96" fmla="*/ 3252888 w 10512280"/>
              <a:gd name="connsiteY96" fmla="*/ 457493 h 4706787"/>
              <a:gd name="connsiteX97" fmla="*/ 2855505 w 10512280"/>
              <a:gd name="connsiteY97" fmla="*/ 1125718 h 4706787"/>
              <a:gd name="connsiteX98" fmla="*/ 2066200 w 10512280"/>
              <a:gd name="connsiteY98" fmla="*/ 656332 h 47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512280" h="4706787">
                <a:moveTo>
                  <a:pt x="433093" y="3976334"/>
                </a:moveTo>
                <a:cubicBezTo>
                  <a:pt x="418666" y="3975393"/>
                  <a:pt x="404930" y="3976137"/>
                  <a:pt x="391886" y="3978564"/>
                </a:cubicBezTo>
                <a:cubicBezTo>
                  <a:pt x="339711" y="3988275"/>
                  <a:pt x="298298" y="4018900"/>
                  <a:pt x="267648" y="4070440"/>
                </a:cubicBezTo>
                <a:cubicBezTo>
                  <a:pt x="238283" y="4119819"/>
                  <a:pt x="232115" y="4169817"/>
                  <a:pt x="249143" y="4220438"/>
                </a:cubicBezTo>
                <a:cubicBezTo>
                  <a:pt x="266169" y="4271057"/>
                  <a:pt x="314884" y="4320276"/>
                  <a:pt x="395286" y="4368089"/>
                </a:cubicBezTo>
                <a:cubicBezTo>
                  <a:pt x="474971" y="4415477"/>
                  <a:pt x="541063" y="4434655"/>
                  <a:pt x="593561" y="4425625"/>
                </a:cubicBezTo>
                <a:cubicBezTo>
                  <a:pt x="646063" y="4416595"/>
                  <a:pt x="687530" y="4386490"/>
                  <a:pt x="717966" y="4335310"/>
                </a:cubicBezTo>
                <a:cubicBezTo>
                  <a:pt x="749259" y="4282689"/>
                  <a:pt x="756430" y="4231821"/>
                  <a:pt x="739478" y="4182709"/>
                </a:cubicBezTo>
                <a:cubicBezTo>
                  <a:pt x="722526" y="4133596"/>
                  <a:pt x="669900" y="4082786"/>
                  <a:pt x="581602" y="4030277"/>
                </a:cubicBezTo>
                <a:cubicBezTo>
                  <a:pt x="525875" y="3997138"/>
                  <a:pt x="476373" y="3979156"/>
                  <a:pt x="433093" y="3976334"/>
                </a:cubicBezTo>
                <a:close/>
                <a:moveTo>
                  <a:pt x="2620308" y="3930607"/>
                </a:moveTo>
                <a:lnTo>
                  <a:pt x="4263527" y="3930607"/>
                </a:lnTo>
                <a:lnTo>
                  <a:pt x="4292235" y="4696154"/>
                </a:lnTo>
                <a:lnTo>
                  <a:pt x="2165723" y="4706787"/>
                </a:lnTo>
                <a:close/>
                <a:moveTo>
                  <a:pt x="456472" y="3705853"/>
                </a:moveTo>
                <a:cubicBezTo>
                  <a:pt x="543842" y="3703472"/>
                  <a:pt x="635176" y="3730618"/>
                  <a:pt x="730475" y="3787290"/>
                </a:cubicBezTo>
                <a:cubicBezTo>
                  <a:pt x="822721" y="3842148"/>
                  <a:pt x="889097" y="3902721"/>
                  <a:pt x="929604" y="3969011"/>
                </a:cubicBezTo>
                <a:cubicBezTo>
                  <a:pt x="970108" y="4035301"/>
                  <a:pt x="989260" y="4107676"/>
                  <a:pt x="987059" y="4186137"/>
                </a:cubicBezTo>
                <a:cubicBezTo>
                  <a:pt x="984857" y="4264596"/>
                  <a:pt x="957608" y="4347799"/>
                  <a:pt x="905309" y="4435743"/>
                </a:cubicBezTo>
                <a:cubicBezTo>
                  <a:pt x="852154" y="4525128"/>
                  <a:pt x="793982" y="4590674"/>
                  <a:pt x="730797" y="4632379"/>
                </a:cubicBezTo>
                <a:cubicBezTo>
                  <a:pt x="667610" y="4674084"/>
                  <a:pt x="594504" y="4694888"/>
                  <a:pt x="511477" y="4694791"/>
                </a:cubicBezTo>
                <a:cubicBezTo>
                  <a:pt x="428450" y="4694692"/>
                  <a:pt x="340813" y="4667214"/>
                  <a:pt x="248566" y="4612357"/>
                </a:cubicBezTo>
                <a:cubicBezTo>
                  <a:pt x="119707" y="4535726"/>
                  <a:pt x="40818" y="4440024"/>
                  <a:pt x="11899" y="4325248"/>
                </a:cubicBezTo>
                <a:cubicBezTo>
                  <a:pt x="-17023" y="4210472"/>
                  <a:pt x="6777" y="4088749"/>
                  <a:pt x="83295" y="3960078"/>
                </a:cubicBezTo>
                <a:cubicBezTo>
                  <a:pt x="161743" y="3828163"/>
                  <a:pt x="257451" y="3747495"/>
                  <a:pt x="370423" y="3718076"/>
                </a:cubicBezTo>
                <a:cubicBezTo>
                  <a:pt x="398666" y="3710721"/>
                  <a:pt x="427349" y="3706647"/>
                  <a:pt x="456472" y="3705853"/>
                </a:cubicBezTo>
                <a:close/>
                <a:moveTo>
                  <a:pt x="781138" y="2817250"/>
                </a:moveTo>
                <a:lnTo>
                  <a:pt x="950735" y="2918106"/>
                </a:lnTo>
                <a:lnTo>
                  <a:pt x="736933" y="3277629"/>
                </a:lnTo>
                <a:lnTo>
                  <a:pt x="874765" y="3359595"/>
                </a:lnTo>
                <a:lnTo>
                  <a:pt x="1057381" y="3052515"/>
                </a:lnTo>
                <a:lnTo>
                  <a:pt x="1216750" y="3147290"/>
                </a:lnTo>
                <a:lnTo>
                  <a:pt x="1034134" y="3454370"/>
                </a:lnTo>
                <a:lnTo>
                  <a:pt x="1356640" y="3646159"/>
                </a:lnTo>
                <a:lnTo>
                  <a:pt x="1210355" y="3892148"/>
                </a:lnTo>
                <a:lnTo>
                  <a:pt x="421050" y="3422762"/>
                </a:lnTo>
                <a:close/>
                <a:moveTo>
                  <a:pt x="1220102" y="2079102"/>
                </a:moveTo>
                <a:lnTo>
                  <a:pt x="1389699" y="2179959"/>
                </a:lnTo>
                <a:lnTo>
                  <a:pt x="1175897" y="2539481"/>
                </a:lnTo>
                <a:lnTo>
                  <a:pt x="1313729" y="2621448"/>
                </a:lnTo>
                <a:lnTo>
                  <a:pt x="1496345" y="2314368"/>
                </a:lnTo>
                <a:lnTo>
                  <a:pt x="1655714" y="2409142"/>
                </a:lnTo>
                <a:lnTo>
                  <a:pt x="1473098" y="2716222"/>
                </a:lnTo>
                <a:lnTo>
                  <a:pt x="1795604" y="2908011"/>
                </a:lnTo>
                <a:lnTo>
                  <a:pt x="1649319" y="3154001"/>
                </a:lnTo>
                <a:lnTo>
                  <a:pt x="860014" y="2684614"/>
                </a:lnTo>
                <a:close/>
                <a:moveTo>
                  <a:pt x="1450086" y="1692368"/>
                </a:moveTo>
                <a:lnTo>
                  <a:pt x="2239391" y="2161754"/>
                </a:lnTo>
                <a:lnTo>
                  <a:pt x="2093427" y="2407203"/>
                </a:lnTo>
                <a:lnTo>
                  <a:pt x="1304122" y="1937816"/>
                </a:lnTo>
                <a:close/>
                <a:moveTo>
                  <a:pt x="4164644" y="1293735"/>
                </a:moveTo>
                <a:lnTo>
                  <a:pt x="4226047" y="2931148"/>
                </a:lnTo>
                <a:lnTo>
                  <a:pt x="3205661" y="2931148"/>
                </a:lnTo>
                <a:close/>
                <a:moveTo>
                  <a:pt x="2083313" y="908205"/>
                </a:moveTo>
                <a:cubicBezTo>
                  <a:pt x="2126801" y="905342"/>
                  <a:pt x="2173489" y="909353"/>
                  <a:pt x="2223378" y="920238"/>
                </a:cubicBezTo>
                <a:lnTo>
                  <a:pt x="2142692" y="1164987"/>
                </a:lnTo>
                <a:cubicBezTo>
                  <a:pt x="2114143" y="1158255"/>
                  <a:pt x="2091840" y="1155724"/>
                  <a:pt x="2075784" y="1157398"/>
                </a:cubicBezTo>
                <a:cubicBezTo>
                  <a:pt x="2048973" y="1159994"/>
                  <a:pt x="2024650" y="1168216"/>
                  <a:pt x="2002811" y="1182062"/>
                </a:cubicBezTo>
                <a:cubicBezTo>
                  <a:pt x="1980971" y="1195909"/>
                  <a:pt x="1962765" y="1215087"/>
                  <a:pt x="1948191" y="1239595"/>
                </a:cubicBezTo>
                <a:cubicBezTo>
                  <a:pt x="1915182" y="1295101"/>
                  <a:pt x="1912119" y="1350849"/>
                  <a:pt x="1939002" y="1406843"/>
                </a:cubicBezTo>
                <a:cubicBezTo>
                  <a:pt x="1958695" y="1448803"/>
                  <a:pt x="2003853" y="1490783"/>
                  <a:pt x="2074474" y="1532780"/>
                </a:cubicBezTo>
                <a:cubicBezTo>
                  <a:pt x="2161954" y="1584803"/>
                  <a:pt x="2229847" y="1607126"/>
                  <a:pt x="2278153" y="1599749"/>
                </a:cubicBezTo>
                <a:cubicBezTo>
                  <a:pt x="2326459" y="1592372"/>
                  <a:pt x="2364971" y="1564535"/>
                  <a:pt x="2393693" y="1516237"/>
                </a:cubicBezTo>
                <a:cubicBezTo>
                  <a:pt x="2421557" y="1469383"/>
                  <a:pt x="2429515" y="1426180"/>
                  <a:pt x="2417565" y="1386630"/>
                </a:cubicBezTo>
                <a:cubicBezTo>
                  <a:pt x="2405617" y="1347080"/>
                  <a:pt x="2377911" y="1307064"/>
                  <a:pt x="2334449" y="1266579"/>
                </a:cubicBezTo>
                <a:lnTo>
                  <a:pt x="2526696" y="1090370"/>
                </a:lnTo>
                <a:cubicBezTo>
                  <a:pt x="2578065" y="1140433"/>
                  <a:pt x="2614634" y="1192918"/>
                  <a:pt x="2636402" y="1247820"/>
                </a:cubicBezTo>
                <a:cubicBezTo>
                  <a:pt x="2658170" y="1302724"/>
                  <a:pt x="2665620" y="1359236"/>
                  <a:pt x="2658751" y="1417358"/>
                </a:cubicBezTo>
                <a:cubicBezTo>
                  <a:pt x="2651882" y="1475477"/>
                  <a:pt x="2627336" y="1540040"/>
                  <a:pt x="2585111" y="1611044"/>
                </a:cubicBezTo>
                <a:cubicBezTo>
                  <a:pt x="2533884" y="1697185"/>
                  <a:pt x="2479569" y="1760145"/>
                  <a:pt x="2422167" y="1799923"/>
                </a:cubicBezTo>
                <a:cubicBezTo>
                  <a:pt x="2364768" y="1839703"/>
                  <a:pt x="2292892" y="1860751"/>
                  <a:pt x="2206541" y="1863068"/>
                </a:cubicBezTo>
                <a:cubicBezTo>
                  <a:pt x="2120193" y="1865384"/>
                  <a:pt x="2028053" y="1837425"/>
                  <a:pt x="1930124" y="1779189"/>
                </a:cubicBezTo>
                <a:cubicBezTo>
                  <a:pt x="1799561" y="1701545"/>
                  <a:pt x="1719953" y="1607000"/>
                  <a:pt x="1691299" y="1495555"/>
                </a:cubicBezTo>
                <a:cubicBezTo>
                  <a:pt x="1662647" y="1384108"/>
                  <a:pt x="1686257" y="1264591"/>
                  <a:pt x="1762133" y="1137000"/>
                </a:cubicBezTo>
                <a:cubicBezTo>
                  <a:pt x="1821504" y="1037163"/>
                  <a:pt x="1888276" y="970634"/>
                  <a:pt x="1962451" y="937414"/>
                </a:cubicBezTo>
                <a:cubicBezTo>
                  <a:pt x="1999538" y="920804"/>
                  <a:pt x="2039825" y="911067"/>
                  <a:pt x="2083313" y="908205"/>
                </a:cubicBezTo>
                <a:close/>
                <a:moveTo>
                  <a:pt x="8630317" y="17826"/>
                </a:moveTo>
                <a:lnTo>
                  <a:pt x="10512280" y="17826"/>
                </a:lnTo>
                <a:lnTo>
                  <a:pt x="8343986" y="1785512"/>
                </a:lnTo>
                <a:lnTo>
                  <a:pt x="9304294" y="4699325"/>
                </a:lnTo>
                <a:lnTo>
                  <a:pt x="7680211" y="4699325"/>
                </a:lnTo>
                <a:lnTo>
                  <a:pt x="7127763" y="2777029"/>
                </a:lnTo>
                <a:lnTo>
                  <a:pt x="6109438" y="3607210"/>
                </a:lnTo>
                <a:lnTo>
                  <a:pt x="5802057" y="4706784"/>
                </a:lnTo>
                <a:lnTo>
                  <a:pt x="5334224" y="28459"/>
                </a:lnTo>
                <a:lnTo>
                  <a:pt x="7109861" y="28459"/>
                </a:lnTo>
                <a:lnTo>
                  <a:pt x="6617703" y="1789025"/>
                </a:lnTo>
                <a:close/>
                <a:moveTo>
                  <a:pt x="2456510" y="0"/>
                </a:moveTo>
                <a:lnTo>
                  <a:pt x="2625031" y="100217"/>
                </a:lnTo>
                <a:lnTo>
                  <a:pt x="2380686" y="511100"/>
                </a:lnTo>
                <a:lnTo>
                  <a:pt x="2506134" y="585702"/>
                </a:lnTo>
                <a:lnTo>
                  <a:pt x="2732797" y="204554"/>
                </a:lnTo>
                <a:lnTo>
                  <a:pt x="2893781" y="300288"/>
                </a:lnTo>
                <a:lnTo>
                  <a:pt x="2667118" y="681437"/>
                </a:lnTo>
                <a:lnTo>
                  <a:pt x="2822719" y="773970"/>
                </a:lnTo>
                <a:lnTo>
                  <a:pt x="3074137" y="351193"/>
                </a:lnTo>
                <a:lnTo>
                  <a:pt x="3252888" y="457493"/>
                </a:lnTo>
                <a:lnTo>
                  <a:pt x="2855505" y="1125718"/>
                </a:lnTo>
                <a:lnTo>
                  <a:pt x="2066200" y="656332"/>
                </a:lnTo>
                <a:close/>
              </a:path>
            </a:pathLst>
          </a:cu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842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435" y="288466"/>
            <a:ext cx="9230336" cy="617622"/>
          </a:xfrm>
          <a:prstGeom prst="rect">
            <a:avLst/>
          </a:prstGeo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8887AF-7875-417F-A509-A40CED1114B5}"/>
              </a:ext>
            </a:extLst>
          </p:cNvPr>
          <p:cNvSpPr/>
          <p:nvPr userDrawn="1"/>
        </p:nvSpPr>
        <p:spPr>
          <a:xfrm>
            <a:off x="434262" y="267803"/>
            <a:ext cx="76200" cy="65405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B6E431B-5EC3-4CB6-A006-D90B595C9128}"/>
              </a:ext>
            </a:extLst>
          </p:cNvPr>
          <p:cNvSpPr/>
          <p:nvPr userDrawn="1"/>
        </p:nvSpPr>
        <p:spPr>
          <a:xfrm>
            <a:off x="10625251" y="343746"/>
            <a:ext cx="1132487" cy="507062"/>
          </a:xfrm>
          <a:custGeom>
            <a:avLst/>
            <a:gdLst>
              <a:gd name="connsiteX0" fmla="*/ 433093 w 10512280"/>
              <a:gd name="connsiteY0" fmla="*/ 3976334 h 4706787"/>
              <a:gd name="connsiteX1" fmla="*/ 391886 w 10512280"/>
              <a:gd name="connsiteY1" fmla="*/ 3978564 h 4706787"/>
              <a:gd name="connsiteX2" fmla="*/ 267648 w 10512280"/>
              <a:gd name="connsiteY2" fmla="*/ 4070440 h 4706787"/>
              <a:gd name="connsiteX3" fmla="*/ 249143 w 10512280"/>
              <a:gd name="connsiteY3" fmla="*/ 4220438 h 4706787"/>
              <a:gd name="connsiteX4" fmla="*/ 395286 w 10512280"/>
              <a:gd name="connsiteY4" fmla="*/ 4368089 h 4706787"/>
              <a:gd name="connsiteX5" fmla="*/ 593561 w 10512280"/>
              <a:gd name="connsiteY5" fmla="*/ 4425625 h 4706787"/>
              <a:gd name="connsiteX6" fmla="*/ 717966 w 10512280"/>
              <a:gd name="connsiteY6" fmla="*/ 4335310 h 4706787"/>
              <a:gd name="connsiteX7" fmla="*/ 739478 w 10512280"/>
              <a:gd name="connsiteY7" fmla="*/ 4182709 h 4706787"/>
              <a:gd name="connsiteX8" fmla="*/ 581602 w 10512280"/>
              <a:gd name="connsiteY8" fmla="*/ 4030277 h 4706787"/>
              <a:gd name="connsiteX9" fmla="*/ 433093 w 10512280"/>
              <a:gd name="connsiteY9" fmla="*/ 3976334 h 4706787"/>
              <a:gd name="connsiteX10" fmla="*/ 2620308 w 10512280"/>
              <a:gd name="connsiteY10" fmla="*/ 3930607 h 4706787"/>
              <a:gd name="connsiteX11" fmla="*/ 4263527 w 10512280"/>
              <a:gd name="connsiteY11" fmla="*/ 3930607 h 4706787"/>
              <a:gd name="connsiteX12" fmla="*/ 4292235 w 10512280"/>
              <a:gd name="connsiteY12" fmla="*/ 4696154 h 4706787"/>
              <a:gd name="connsiteX13" fmla="*/ 2165723 w 10512280"/>
              <a:gd name="connsiteY13" fmla="*/ 4706787 h 4706787"/>
              <a:gd name="connsiteX14" fmla="*/ 456472 w 10512280"/>
              <a:gd name="connsiteY14" fmla="*/ 3705853 h 4706787"/>
              <a:gd name="connsiteX15" fmla="*/ 730475 w 10512280"/>
              <a:gd name="connsiteY15" fmla="*/ 3787290 h 4706787"/>
              <a:gd name="connsiteX16" fmla="*/ 929604 w 10512280"/>
              <a:gd name="connsiteY16" fmla="*/ 3969011 h 4706787"/>
              <a:gd name="connsiteX17" fmla="*/ 987059 w 10512280"/>
              <a:gd name="connsiteY17" fmla="*/ 4186137 h 4706787"/>
              <a:gd name="connsiteX18" fmla="*/ 905309 w 10512280"/>
              <a:gd name="connsiteY18" fmla="*/ 4435743 h 4706787"/>
              <a:gd name="connsiteX19" fmla="*/ 730797 w 10512280"/>
              <a:gd name="connsiteY19" fmla="*/ 4632379 h 4706787"/>
              <a:gd name="connsiteX20" fmla="*/ 511477 w 10512280"/>
              <a:gd name="connsiteY20" fmla="*/ 4694791 h 4706787"/>
              <a:gd name="connsiteX21" fmla="*/ 248566 w 10512280"/>
              <a:gd name="connsiteY21" fmla="*/ 4612357 h 4706787"/>
              <a:gd name="connsiteX22" fmla="*/ 11899 w 10512280"/>
              <a:gd name="connsiteY22" fmla="*/ 4325248 h 4706787"/>
              <a:gd name="connsiteX23" fmla="*/ 83295 w 10512280"/>
              <a:gd name="connsiteY23" fmla="*/ 3960078 h 4706787"/>
              <a:gd name="connsiteX24" fmla="*/ 370423 w 10512280"/>
              <a:gd name="connsiteY24" fmla="*/ 3718076 h 4706787"/>
              <a:gd name="connsiteX25" fmla="*/ 456472 w 10512280"/>
              <a:gd name="connsiteY25" fmla="*/ 3705853 h 4706787"/>
              <a:gd name="connsiteX26" fmla="*/ 781138 w 10512280"/>
              <a:gd name="connsiteY26" fmla="*/ 2817250 h 4706787"/>
              <a:gd name="connsiteX27" fmla="*/ 950735 w 10512280"/>
              <a:gd name="connsiteY27" fmla="*/ 2918106 h 4706787"/>
              <a:gd name="connsiteX28" fmla="*/ 736933 w 10512280"/>
              <a:gd name="connsiteY28" fmla="*/ 3277629 h 4706787"/>
              <a:gd name="connsiteX29" fmla="*/ 874765 w 10512280"/>
              <a:gd name="connsiteY29" fmla="*/ 3359595 h 4706787"/>
              <a:gd name="connsiteX30" fmla="*/ 1057381 w 10512280"/>
              <a:gd name="connsiteY30" fmla="*/ 3052515 h 4706787"/>
              <a:gd name="connsiteX31" fmla="*/ 1216750 w 10512280"/>
              <a:gd name="connsiteY31" fmla="*/ 3147290 h 4706787"/>
              <a:gd name="connsiteX32" fmla="*/ 1034134 w 10512280"/>
              <a:gd name="connsiteY32" fmla="*/ 3454370 h 4706787"/>
              <a:gd name="connsiteX33" fmla="*/ 1356640 w 10512280"/>
              <a:gd name="connsiteY33" fmla="*/ 3646159 h 4706787"/>
              <a:gd name="connsiteX34" fmla="*/ 1210355 w 10512280"/>
              <a:gd name="connsiteY34" fmla="*/ 3892148 h 4706787"/>
              <a:gd name="connsiteX35" fmla="*/ 421050 w 10512280"/>
              <a:gd name="connsiteY35" fmla="*/ 3422762 h 4706787"/>
              <a:gd name="connsiteX36" fmla="*/ 1220102 w 10512280"/>
              <a:gd name="connsiteY36" fmla="*/ 2079102 h 4706787"/>
              <a:gd name="connsiteX37" fmla="*/ 1389699 w 10512280"/>
              <a:gd name="connsiteY37" fmla="*/ 2179959 h 4706787"/>
              <a:gd name="connsiteX38" fmla="*/ 1175897 w 10512280"/>
              <a:gd name="connsiteY38" fmla="*/ 2539481 h 4706787"/>
              <a:gd name="connsiteX39" fmla="*/ 1313729 w 10512280"/>
              <a:gd name="connsiteY39" fmla="*/ 2621448 h 4706787"/>
              <a:gd name="connsiteX40" fmla="*/ 1496345 w 10512280"/>
              <a:gd name="connsiteY40" fmla="*/ 2314368 h 4706787"/>
              <a:gd name="connsiteX41" fmla="*/ 1655714 w 10512280"/>
              <a:gd name="connsiteY41" fmla="*/ 2409142 h 4706787"/>
              <a:gd name="connsiteX42" fmla="*/ 1473098 w 10512280"/>
              <a:gd name="connsiteY42" fmla="*/ 2716222 h 4706787"/>
              <a:gd name="connsiteX43" fmla="*/ 1795604 w 10512280"/>
              <a:gd name="connsiteY43" fmla="*/ 2908011 h 4706787"/>
              <a:gd name="connsiteX44" fmla="*/ 1649319 w 10512280"/>
              <a:gd name="connsiteY44" fmla="*/ 3154001 h 4706787"/>
              <a:gd name="connsiteX45" fmla="*/ 860014 w 10512280"/>
              <a:gd name="connsiteY45" fmla="*/ 2684614 h 4706787"/>
              <a:gd name="connsiteX46" fmla="*/ 1450086 w 10512280"/>
              <a:gd name="connsiteY46" fmla="*/ 1692368 h 4706787"/>
              <a:gd name="connsiteX47" fmla="*/ 2239391 w 10512280"/>
              <a:gd name="connsiteY47" fmla="*/ 2161754 h 4706787"/>
              <a:gd name="connsiteX48" fmla="*/ 2093427 w 10512280"/>
              <a:gd name="connsiteY48" fmla="*/ 2407203 h 4706787"/>
              <a:gd name="connsiteX49" fmla="*/ 1304122 w 10512280"/>
              <a:gd name="connsiteY49" fmla="*/ 1937816 h 4706787"/>
              <a:gd name="connsiteX50" fmla="*/ 4164644 w 10512280"/>
              <a:gd name="connsiteY50" fmla="*/ 1293735 h 4706787"/>
              <a:gd name="connsiteX51" fmla="*/ 4226047 w 10512280"/>
              <a:gd name="connsiteY51" fmla="*/ 2931148 h 4706787"/>
              <a:gd name="connsiteX52" fmla="*/ 3205661 w 10512280"/>
              <a:gd name="connsiteY52" fmla="*/ 2931148 h 4706787"/>
              <a:gd name="connsiteX53" fmla="*/ 2083313 w 10512280"/>
              <a:gd name="connsiteY53" fmla="*/ 908205 h 4706787"/>
              <a:gd name="connsiteX54" fmla="*/ 2223378 w 10512280"/>
              <a:gd name="connsiteY54" fmla="*/ 920238 h 4706787"/>
              <a:gd name="connsiteX55" fmla="*/ 2142692 w 10512280"/>
              <a:gd name="connsiteY55" fmla="*/ 1164987 h 4706787"/>
              <a:gd name="connsiteX56" fmla="*/ 2075784 w 10512280"/>
              <a:gd name="connsiteY56" fmla="*/ 1157398 h 4706787"/>
              <a:gd name="connsiteX57" fmla="*/ 2002811 w 10512280"/>
              <a:gd name="connsiteY57" fmla="*/ 1182062 h 4706787"/>
              <a:gd name="connsiteX58" fmla="*/ 1948191 w 10512280"/>
              <a:gd name="connsiteY58" fmla="*/ 1239595 h 4706787"/>
              <a:gd name="connsiteX59" fmla="*/ 1939002 w 10512280"/>
              <a:gd name="connsiteY59" fmla="*/ 1406843 h 4706787"/>
              <a:gd name="connsiteX60" fmla="*/ 2074474 w 10512280"/>
              <a:gd name="connsiteY60" fmla="*/ 1532780 h 4706787"/>
              <a:gd name="connsiteX61" fmla="*/ 2278153 w 10512280"/>
              <a:gd name="connsiteY61" fmla="*/ 1599749 h 4706787"/>
              <a:gd name="connsiteX62" fmla="*/ 2393693 w 10512280"/>
              <a:gd name="connsiteY62" fmla="*/ 1516237 h 4706787"/>
              <a:gd name="connsiteX63" fmla="*/ 2417565 w 10512280"/>
              <a:gd name="connsiteY63" fmla="*/ 1386630 h 4706787"/>
              <a:gd name="connsiteX64" fmla="*/ 2334449 w 10512280"/>
              <a:gd name="connsiteY64" fmla="*/ 1266579 h 4706787"/>
              <a:gd name="connsiteX65" fmla="*/ 2526696 w 10512280"/>
              <a:gd name="connsiteY65" fmla="*/ 1090370 h 4706787"/>
              <a:gd name="connsiteX66" fmla="*/ 2636402 w 10512280"/>
              <a:gd name="connsiteY66" fmla="*/ 1247820 h 4706787"/>
              <a:gd name="connsiteX67" fmla="*/ 2658751 w 10512280"/>
              <a:gd name="connsiteY67" fmla="*/ 1417358 h 4706787"/>
              <a:gd name="connsiteX68" fmla="*/ 2585111 w 10512280"/>
              <a:gd name="connsiteY68" fmla="*/ 1611044 h 4706787"/>
              <a:gd name="connsiteX69" fmla="*/ 2422167 w 10512280"/>
              <a:gd name="connsiteY69" fmla="*/ 1799923 h 4706787"/>
              <a:gd name="connsiteX70" fmla="*/ 2206541 w 10512280"/>
              <a:gd name="connsiteY70" fmla="*/ 1863068 h 4706787"/>
              <a:gd name="connsiteX71" fmla="*/ 1930124 w 10512280"/>
              <a:gd name="connsiteY71" fmla="*/ 1779189 h 4706787"/>
              <a:gd name="connsiteX72" fmla="*/ 1691299 w 10512280"/>
              <a:gd name="connsiteY72" fmla="*/ 1495555 h 4706787"/>
              <a:gd name="connsiteX73" fmla="*/ 1762133 w 10512280"/>
              <a:gd name="connsiteY73" fmla="*/ 1137000 h 4706787"/>
              <a:gd name="connsiteX74" fmla="*/ 1962451 w 10512280"/>
              <a:gd name="connsiteY74" fmla="*/ 937414 h 4706787"/>
              <a:gd name="connsiteX75" fmla="*/ 2083313 w 10512280"/>
              <a:gd name="connsiteY75" fmla="*/ 908205 h 4706787"/>
              <a:gd name="connsiteX76" fmla="*/ 8630317 w 10512280"/>
              <a:gd name="connsiteY76" fmla="*/ 17826 h 4706787"/>
              <a:gd name="connsiteX77" fmla="*/ 10512280 w 10512280"/>
              <a:gd name="connsiteY77" fmla="*/ 17826 h 4706787"/>
              <a:gd name="connsiteX78" fmla="*/ 8343986 w 10512280"/>
              <a:gd name="connsiteY78" fmla="*/ 1785512 h 4706787"/>
              <a:gd name="connsiteX79" fmla="*/ 9304294 w 10512280"/>
              <a:gd name="connsiteY79" fmla="*/ 4699325 h 4706787"/>
              <a:gd name="connsiteX80" fmla="*/ 7680211 w 10512280"/>
              <a:gd name="connsiteY80" fmla="*/ 4699325 h 4706787"/>
              <a:gd name="connsiteX81" fmla="*/ 7127763 w 10512280"/>
              <a:gd name="connsiteY81" fmla="*/ 2777029 h 4706787"/>
              <a:gd name="connsiteX82" fmla="*/ 6109438 w 10512280"/>
              <a:gd name="connsiteY82" fmla="*/ 3607210 h 4706787"/>
              <a:gd name="connsiteX83" fmla="*/ 5802057 w 10512280"/>
              <a:gd name="connsiteY83" fmla="*/ 4706784 h 4706787"/>
              <a:gd name="connsiteX84" fmla="*/ 5334224 w 10512280"/>
              <a:gd name="connsiteY84" fmla="*/ 28459 h 4706787"/>
              <a:gd name="connsiteX85" fmla="*/ 7109861 w 10512280"/>
              <a:gd name="connsiteY85" fmla="*/ 28459 h 4706787"/>
              <a:gd name="connsiteX86" fmla="*/ 6617703 w 10512280"/>
              <a:gd name="connsiteY86" fmla="*/ 1789025 h 4706787"/>
              <a:gd name="connsiteX87" fmla="*/ 2456510 w 10512280"/>
              <a:gd name="connsiteY87" fmla="*/ 0 h 4706787"/>
              <a:gd name="connsiteX88" fmla="*/ 2625031 w 10512280"/>
              <a:gd name="connsiteY88" fmla="*/ 100217 h 4706787"/>
              <a:gd name="connsiteX89" fmla="*/ 2380686 w 10512280"/>
              <a:gd name="connsiteY89" fmla="*/ 511100 h 4706787"/>
              <a:gd name="connsiteX90" fmla="*/ 2506134 w 10512280"/>
              <a:gd name="connsiteY90" fmla="*/ 585702 h 4706787"/>
              <a:gd name="connsiteX91" fmla="*/ 2732797 w 10512280"/>
              <a:gd name="connsiteY91" fmla="*/ 204554 h 4706787"/>
              <a:gd name="connsiteX92" fmla="*/ 2893781 w 10512280"/>
              <a:gd name="connsiteY92" fmla="*/ 300288 h 4706787"/>
              <a:gd name="connsiteX93" fmla="*/ 2667118 w 10512280"/>
              <a:gd name="connsiteY93" fmla="*/ 681437 h 4706787"/>
              <a:gd name="connsiteX94" fmla="*/ 2822719 w 10512280"/>
              <a:gd name="connsiteY94" fmla="*/ 773970 h 4706787"/>
              <a:gd name="connsiteX95" fmla="*/ 3074137 w 10512280"/>
              <a:gd name="connsiteY95" fmla="*/ 351193 h 4706787"/>
              <a:gd name="connsiteX96" fmla="*/ 3252888 w 10512280"/>
              <a:gd name="connsiteY96" fmla="*/ 457493 h 4706787"/>
              <a:gd name="connsiteX97" fmla="*/ 2855505 w 10512280"/>
              <a:gd name="connsiteY97" fmla="*/ 1125718 h 4706787"/>
              <a:gd name="connsiteX98" fmla="*/ 2066200 w 10512280"/>
              <a:gd name="connsiteY98" fmla="*/ 656332 h 47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512280" h="4706787">
                <a:moveTo>
                  <a:pt x="433093" y="3976334"/>
                </a:moveTo>
                <a:cubicBezTo>
                  <a:pt x="418666" y="3975393"/>
                  <a:pt x="404930" y="3976137"/>
                  <a:pt x="391886" y="3978564"/>
                </a:cubicBezTo>
                <a:cubicBezTo>
                  <a:pt x="339711" y="3988275"/>
                  <a:pt x="298298" y="4018900"/>
                  <a:pt x="267648" y="4070440"/>
                </a:cubicBezTo>
                <a:cubicBezTo>
                  <a:pt x="238283" y="4119819"/>
                  <a:pt x="232115" y="4169817"/>
                  <a:pt x="249143" y="4220438"/>
                </a:cubicBezTo>
                <a:cubicBezTo>
                  <a:pt x="266169" y="4271057"/>
                  <a:pt x="314884" y="4320276"/>
                  <a:pt x="395286" y="4368089"/>
                </a:cubicBezTo>
                <a:cubicBezTo>
                  <a:pt x="474971" y="4415477"/>
                  <a:pt x="541063" y="4434655"/>
                  <a:pt x="593561" y="4425625"/>
                </a:cubicBezTo>
                <a:cubicBezTo>
                  <a:pt x="646063" y="4416595"/>
                  <a:pt x="687530" y="4386490"/>
                  <a:pt x="717966" y="4335310"/>
                </a:cubicBezTo>
                <a:cubicBezTo>
                  <a:pt x="749259" y="4282689"/>
                  <a:pt x="756430" y="4231821"/>
                  <a:pt x="739478" y="4182709"/>
                </a:cubicBezTo>
                <a:cubicBezTo>
                  <a:pt x="722526" y="4133596"/>
                  <a:pt x="669900" y="4082786"/>
                  <a:pt x="581602" y="4030277"/>
                </a:cubicBezTo>
                <a:cubicBezTo>
                  <a:pt x="525875" y="3997138"/>
                  <a:pt x="476373" y="3979156"/>
                  <a:pt x="433093" y="3976334"/>
                </a:cubicBezTo>
                <a:close/>
                <a:moveTo>
                  <a:pt x="2620308" y="3930607"/>
                </a:moveTo>
                <a:lnTo>
                  <a:pt x="4263527" y="3930607"/>
                </a:lnTo>
                <a:lnTo>
                  <a:pt x="4292235" y="4696154"/>
                </a:lnTo>
                <a:lnTo>
                  <a:pt x="2165723" y="4706787"/>
                </a:lnTo>
                <a:close/>
                <a:moveTo>
                  <a:pt x="456472" y="3705853"/>
                </a:moveTo>
                <a:cubicBezTo>
                  <a:pt x="543842" y="3703472"/>
                  <a:pt x="635176" y="3730618"/>
                  <a:pt x="730475" y="3787290"/>
                </a:cubicBezTo>
                <a:cubicBezTo>
                  <a:pt x="822721" y="3842148"/>
                  <a:pt x="889097" y="3902721"/>
                  <a:pt x="929604" y="3969011"/>
                </a:cubicBezTo>
                <a:cubicBezTo>
                  <a:pt x="970108" y="4035301"/>
                  <a:pt x="989260" y="4107676"/>
                  <a:pt x="987059" y="4186137"/>
                </a:cubicBezTo>
                <a:cubicBezTo>
                  <a:pt x="984857" y="4264596"/>
                  <a:pt x="957608" y="4347799"/>
                  <a:pt x="905309" y="4435743"/>
                </a:cubicBezTo>
                <a:cubicBezTo>
                  <a:pt x="852154" y="4525128"/>
                  <a:pt x="793982" y="4590674"/>
                  <a:pt x="730797" y="4632379"/>
                </a:cubicBezTo>
                <a:cubicBezTo>
                  <a:pt x="667610" y="4674084"/>
                  <a:pt x="594504" y="4694888"/>
                  <a:pt x="511477" y="4694791"/>
                </a:cubicBezTo>
                <a:cubicBezTo>
                  <a:pt x="428450" y="4694692"/>
                  <a:pt x="340813" y="4667214"/>
                  <a:pt x="248566" y="4612357"/>
                </a:cubicBezTo>
                <a:cubicBezTo>
                  <a:pt x="119707" y="4535726"/>
                  <a:pt x="40818" y="4440024"/>
                  <a:pt x="11899" y="4325248"/>
                </a:cubicBezTo>
                <a:cubicBezTo>
                  <a:pt x="-17023" y="4210472"/>
                  <a:pt x="6777" y="4088749"/>
                  <a:pt x="83295" y="3960078"/>
                </a:cubicBezTo>
                <a:cubicBezTo>
                  <a:pt x="161743" y="3828163"/>
                  <a:pt x="257451" y="3747495"/>
                  <a:pt x="370423" y="3718076"/>
                </a:cubicBezTo>
                <a:cubicBezTo>
                  <a:pt x="398666" y="3710721"/>
                  <a:pt x="427349" y="3706647"/>
                  <a:pt x="456472" y="3705853"/>
                </a:cubicBezTo>
                <a:close/>
                <a:moveTo>
                  <a:pt x="781138" y="2817250"/>
                </a:moveTo>
                <a:lnTo>
                  <a:pt x="950735" y="2918106"/>
                </a:lnTo>
                <a:lnTo>
                  <a:pt x="736933" y="3277629"/>
                </a:lnTo>
                <a:lnTo>
                  <a:pt x="874765" y="3359595"/>
                </a:lnTo>
                <a:lnTo>
                  <a:pt x="1057381" y="3052515"/>
                </a:lnTo>
                <a:lnTo>
                  <a:pt x="1216750" y="3147290"/>
                </a:lnTo>
                <a:lnTo>
                  <a:pt x="1034134" y="3454370"/>
                </a:lnTo>
                <a:lnTo>
                  <a:pt x="1356640" y="3646159"/>
                </a:lnTo>
                <a:lnTo>
                  <a:pt x="1210355" y="3892148"/>
                </a:lnTo>
                <a:lnTo>
                  <a:pt x="421050" y="3422762"/>
                </a:lnTo>
                <a:close/>
                <a:moveTo>
                  <a:pt x="1220102" y="2079102"/>
                </a:moveTo>
                <a:lnTo>
                  <a:pt x="1389699" y="2179959"/>
                </a:lnTo>
                <a:lnTo>
                  <a:pt x="1175897" y="2539481"/>
                </a:lnTo>
                <a:lnTo>
                  <a:pt x="1313729" y="2621448"/>
                </a:lnTo>
                <a:lnTo>
                  <a:pt x="1496345" y="2314368"/>
                </a:lnTo>
                <a:lnTo>
                  <a:pt x="1655714" y="2409142"/>
                </a:lnTo>
                <a:lnTo>
                  <a:pt x="1473098" y="2716222"/>
                </a:lnTo>
                <a:lnTo>
                  <a:pt x="1795604" y="2908011"/>
                </a:lnTo>
                <a:lnTo>
                  <a:pt x="1649319" y="3154001"/>
                </a:lnTo>
                <a:lnTo>
                  <a:pt x="860014" y="2684614"/>
                </a:lnTo>
                <a:close/>
                <a:moveTo>
                  <a:pt x="1450086" y="1692368"/>
                </a:moveTo>
                <a:lnTo>
                  <a:pt x="2239391" y="2161754"/>
                </a:lnTo>
                <a:lnTo>
                  <a:pt x="2093427" y="2407203"/>
                </a:lnTo>
                <a:lnTo>
                  <a:pt x="1304122" y="1937816"/>
                </a:lnTo>
                <a:close/>
                <a:moveTo>
                  <a:pt x="4164644" y="1293735"/>
                </a:moveTo>
                <a:lnTo>
                  <a:pt x="4226047" y="2931148"/>
                </a:lnTo>
                <a:lnTo>
                  <a:pt x="3205661" y="2931148"/>
                </a:lnTo>
                <a:close/>
                <a:moveTo>
                  <a:pt x="2083313" y="908205"/>
                </a:moveTo>
                <a:cubicBezTo>
                  <a:pt x="2126801" y="905342"/>
                  <a:pt x="2173489" y="909353"/>
                  <a:pt x="2223378" y="920238"/>
                </a:cubicBezTo>
                <a:lnTo>
                  <a:pt x="2142692" y="1164987"/>
                </a:lnTo>
                <a:cubicBezTo>
                  <a:pt x="2114143" y="1158255"/>
                  <a:pt x="2091840" y="1155724"/>
                  <a:pt x="2075784" y="1157398"/>
                </a:cubicBezTo>
                <a:cubicBezTo>
                  <a:pt x="2048973" y="1159994"/>
                  <a:pt x="2024650" y="1168216"/>
                  <a:pt x="2002811" y="1182062"/>
                </a:cubicBezTo>
                <a:cubicBezTo>
                  <a:pt x="1980971" y="1195909"/>
                  <a:pt x="1962765" y="1215087"/>
                  <a:pt x="1948191" y="1239595"/>
                </a:cubicBezTo>
                <a:cubicBezTo>
                  <a:pt x="1915182" y="1295101"/>
                  <a:pt x="1912119" y="1350849"/>
                  <a:pt x="1939002" y="1406843"/>
                </a:cubicBezTo>
                <a:cubicBezTo>
                  <a:pt x="1958695" y="1448803"/>
                  <a:pt x="2003853" y="1490783"/>
                  <a:pt x="2074474" y="1532780"/>
                </a:cubicBezTo>
                <a:cubicBezTo>
                  <a:pt x="2161954" y="1584803"/>
                  <a:pt x="2229847" y="1607126"/>
                  <a:pt x="2278153" y="1599749"/>
                </a:cubicBezTo>
                <a:cubicBezTo>
                  <a:pt x="2326459" y="1592372"/>
                  <a:pt x="2364971" y="1564535"/>
                  <a:pt x="2393693" y="1516237"/>
                </a:cubicBezTo>
                <a:cubicBezTo>
                  <a:pt x="2421557" y="1469383"/>
                  <a:pt x="2429515" y="1426180"/>
                  <a:pt x="2417565" y="1386630"/>
                </a:cubicBezTo>
                <a:cubicBezTo>
                  <a:pt x="2405617" y="1347080"/>
                  <a:pt x="2377911" y="1307064"/>
                  <a:pt x="2334449" y="1266579"/>
                </a:cubicBezTo>
                <a:lnTo>
                  <a:pt x="2526696" y="1090370"/>
                </a:lnTo>
                <a:cubicBezTo>
                  <a:pt x="2578065" y="1140433"/>
                  <a:pt x="2614634" y="1192918"/>
                  <a:pt x="2636402" y="1247820"/>
                </a:cubicBezTo>
                <a:cubicBezTo>
                  <a:pt x="2658170" y="1302724"/>
                  <a:pt x="2665620" y="1359236"/>
                  <a:pt x="2658751" y="1417358"/>
                </a:cubicBezTo>
                <a:cubicBezTo>
                  <a:pt x="2651882" y="1475477"/>
                  <a:pt x="2627336" y="1540040"/>
                  <a:pt x="2585111" y="1611044"/>
                </a:cubicBezTo>
                <a:cubicBezTo>
                  <a:pt x="2533884" y="1697185"/>
                  <a:pt x="2479569" y="1760145"/>
                  <a:pt x="2422167" y="1799923"/>
                </a:cubicBezTo>
                <a:cubicBezTo>
                  <a:pt x="2364768" y="1839703"/>
                  <a:pt x="2292892" y="1860751"/>
                  <a:pt x="2206541" y="1863068"/>
                </a:cubicBezTo>
                <a:cubicBezTo>
                  <a:pt x="2120193" y="1865384"/>
                  <a:pt x="2028053" y="1837425"/>
                  <a:pt x="1930124" y="1779189"/>
                </a:cubicBezTo>
                <a:cubicBezTo>
                  <a:pt x="1799561" y="1701545"/>
                  <a:pt x="1719953" y="1607000"/>
                  <a:pt x="1691299" y="1495555"/>
                </a:cubicBezTo>
                <a:cubicBezTo>
                  <a:pt x="1662647" y="1384108"/>
                  <a:pt x="1686257" y="1264591"/>
                  <a:pt x="1762133" y="1137000"/>
                </a:cubicBezTo>
                <a:cubicBezTo>
                  <a:pt x="1821504" y="1037163"/>
                  <a:pt x="1888276" y="970634"/>
                  <a:pt x="1962451" y="937414"/>
                </a:cubicBezTo>
                <a:cubicBezTo>
                  <a:pt x="1999538" y="920804"/>
                  <a:pt x="2039825" y="911067"/>
                  <a:pt x="2083313" y="908205"/>
                </a:cubicBezTo>
                <a:close/>
                <a:moveTo>
                  <a:pt x="8630317" y="17826"/>
                </a:moveTo>
                <a:lnTo>
                  <a:pt x="10512280" y="17826"/>
                </a:lnTo>
                <a:lnTo>
                  <a:pt x="8343986" y="1785512"/>
                </a:lnTo>
                <a:lnTo>
                  <a:pt x="9304294" y="4699325"/>
                </a:lnTo>
                <a:lnTo>
                  <a:pt x="7680211" y="4699325"/>
                </a:lnTo>
                <a:lnTo>
                  <a:pt x="7127763" y="2777029"/>
                </a:lnTo>
                <a:lnTo>
                  <a:pt x="6109438" y="3607210"/>
                </a:lnTo>
                <a:lnTo>
                  <a:pt x="5802057" y="4706784"/>
                </a:lnTo>
                <a:lnTo>
                  <a:pt x="5334224" y="28459"/>
                </a:lnTo>
                <a:lnTo>
                  <a:pt x="7109861" y="28459"/>
                </a:lnTo>
                <a:lnTo>
                  <a:pt x="6617703" y="1789025"/>
                </a:lnTo>
                <a:close/>
                <a:moveTo>
                  <a:pt x="2456510" y="0"/>
                </a:moveTo>
                <a:lnTo>
                  <a:pt x="2625031" y="100217"/>
                </a:lnTo>
                <a:lnTo>
                  <a:pt x="2380686" y="511100"/>
                </a:lnTo>
                <a:lnTo>
                  <a:pt x="2506134" y="585702"/>
                </a:lnTo>
                <a:lnTo>
                  <a:pt x="2732797" y="204554"/>
                </a:lnTo>
                <a:lnTo>
                  <a:pt x="2893781" y="300288"/>
                </a:lnTo>
                <a:lnTo>
                  <a:pt x="2667118" y="681437"/>
                </a:lnTo>
                <a:lnTo>
                  <a:pt x="2822719" y="773970"/>
                </a:lnTo>
                <a:lnTo>
                  <a:pt x="3074137" y="351193"/>
                </a:lnTo>
                <a:lnTo>
                  <a:pt x="3252888" y="457493"/>
                </a:lnTo>
                <a:lnTo>
                  <a:pt x="2855505" y="1125718"/>
                </a:lnTo>
                <a:lnTo>
                  <a:pt x="2066200" y="656332"/>
                </a:lnTo>
                <a:close/>
              </a:path>
            </a:pathLst>
          </a:cu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＋コンテンツ×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435" y="288466"/>
            <a:ext cx="9230336" cy="617622"/>
          </a:xfrm>
          <a:prstGeom prst="rect">
            <a:avLst/>
          </a:prstGeo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989352-7A01-4896-8F54-85CAC9A4B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208" y="1734207"/>
            <a:ext cx="5305591" cy="4695168"/>
          </a:xfrm>
          <a:prstGeom prst="rect">
            <a:avLst/>
          </a:prstGeom>
        </p:spPr>
        <p:txBody>
          <a:bodyPr/>
          <a:lstStyle>
            <a:lvl1pPr marL="261938" indent="-261938">
              <a:buClr>
                <a:srgbClr val="0033CC"/>
              </a:buClr>
              <a:defRPr sz="2200">
                <a:latin typeface="+mn-ea"/>
                <a:ea typeface="+mn-ea"/>
              </a:defRPr>
            </a:lvl1pPr>
            <a:lvl2pPr marL="449263" indent="-258763">
              <a:defRPr sz="2000">
                <a:latin typeface="+mn-ea"/>
                <a:ea typeface="+mn-ea"/>
              </a:defRPr>
            </a:lvl2pPr>
            <a:lvl3pPr marL="711200" indent="-200025">
              <a:defRPr sz="1800">
                <a:latin typeface="+mn-ea"/>
                <a:ea typeface="+mn-ea"/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923B2CCC-7398-48AA-9E59-C0AD67239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203" y="1734207"/>
            <a:ext cx="5305591" cy="4695168"/>
          </a:xfrm>
          <a:prstGeom prst="rect">
            <a:avLst/>
          </a:prstGeom>
        </p:spPr>
        <p:txBody>
          <a:bodyPr/>
          <a:lstStyle>
            <a:lvl1pPr marL="261938" indent="-261938">
              <a:buClr>
                <a:srgbClr val="0033CC"/>
              </a:buClr>
              <a:defRPr sz="2200">
                <a:latin typeface="+mn-ea"/>
                <a:ea typeface="+mn-ea"/>
              </a:defRPr>
            </a:lvl1pPr>
            <a:lvl2pPr marL="449263" indent="-258763">
              <a:defRPr sz="2000">
                <a:latin typeface="+mn-ea"/>
                <a:ea typeface="+mn-ea"/>
              </a:defRPr>
            </a:lvl2pPr>
            <a:lvl3pPr marL="711200" indent="-200025">
              <a:defRPr sz="1800">
                <a:latin typeface="+mn-ea"/>
                <a:ea typeface="+mn-ea"/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E30757C-333C-4A6A-9BA2-4F503B7E2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375" y="1161594"/>
            <a:ext cx="5305425" cy="4622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33CC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56DF5D16-BDDB-41E9-AF5F-DCE315F13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200" y="1161594"/>
            <a:ext cx="5305425" cy="4622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33CC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088CBE7-66EA-46AC-B01E-ACF68EA21CEC}"/>
              </a:ext>
            </a:extLst>
          </p:cNvPr>
          <p:cNvSpPr/>
          <p:nvPr userDrawn="1"/>
        </p:nvSpPr>
        <p:spPr>
          <a:xfrm>
            <a:off x="434262" y="267803"/>
            <a:ext cx="76200" cy="65405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CC471AC-CA56-4EFE-B5DB-DF579D10877F}"/>
              </a:ext>
            </a:extLst>
          </p:cNvPr>
          <p:cNvSpPr/>
          <p:nvPr userDrawn="1"/>
        </p:nvSpPr>
        <p:spPr>
          <a:xfrm>
            <a:off x="10625251" y="343746"/>
            <a:ext cx="1132487" cy="507062"/>
          </a:xfrm>
          <a:custGeom>
            <a:avLst/>
            <a:gdLst>
              <a:gd name="connsiteX0" fmla="*/ 433093 w 10512280"/>
              <a:gd name="connsiteY0" fmla="*/ 3976334 h 4706787"/>
              <a:gd name="connsiteX1" fmla="*/ 391886 w 10512280"/>
              <a:gd name="connsiteY1" fmla="*/ 3978564 h 4706787"/>
              <a:gd name="connsiteX2" fmla="*/ 267648 w 10512280"/>
              <a:gd name="connsiteY2" fmla="*/ 4070440 h 4706787"/>
              <a:gd name="connsiteX3" fmla="*/ 249143 w 10512280"/>
              <a:gd name="connsiteY3" fmla="*/ 4220438 h 4706787"/>
              <a:gd name="connsiteX4" fmla="*/ 395286 w 10512280"/>
              <a:gd name="connsiteY4" fmla="*/ 4368089 h 4706787"/>
              <a:gd name="connsiteX5" fmla="*/ 593561 w 10512280"/>
              <a:gd name="connsiteY5" fmla="*/ 4425625 h 4706787"/>
              <a:gd name="connsiteX6" fmla="*/ 717966 w 10512280"/>
              <a:gd name="connsiteY6" fmla="*/ 4335310 h 4706787"/>
              <a:gd name="connsiteX7" fmla="*/ 739478 w 10512280"/>
              <a:gd name="connsiteY7" fmla="*/ 4182709 h 4706787"/>
              <a:gd name="connsiteX8" fmla="*/ 581602 w 10512280"/>
              <a:gd name="connsiteY8" fmla="*/ 4030277 h 4706787"/>
              <a:gd name="connsiteX9" fmla="*/ 433093 w 10512280"/>
              <a:gd name="connsiteY9" fmla="*/ 3976334 h 4706787"/>
              <a:gd name="connsiteX10" fmla="*/ 2620308 w 10512280"/>
              <a:gd name="connsiteY10" fmla="*/ 3930607 h 4706787"/>
              <a:gd name="connsiteX11" fmla="*/ 4263527 w 10512280"/>
              <a:gd name="connsiteY11" fmla="*/ 3930607 h 4706787"/>
              <a:gd name="connsiteX12" fmla="*/ 4292235 w 10512280"/>
              <a:gd name="connsiteY12" fmla="*/ 4696154 h 4706787"/>
              <a:gd name="connsiteX13" fmla="*/ 2165723 w 10512280"/>
              <a:gd name="connsiteY13" fmla="*/ 4706787 h 4706787"/>
              <a:gd name="connsiteX14" fmla="*/ 456472 w 10512280"/>
              <a:gd name="connsiteY14" fmla="*/ 3705853 h 4706787"/>
              <a:gd name="connsiteX15" fmla="*/ 730475 w 10512280"/>
              <a:gd name="connsiteY15" fmla="*/ 3787290 h 4706787"/>
              <a:gd name="connsiteX16" fmla="*/ 929604 w 10512280"/>
              <a:gd name="connsiteY16" fmla="*/ 3969011 h 4706787"/>
              <a:gd name="connsiteX17" fmla="*/ 987059 w 10512280"/>
              <a:gd name="connsiteY17" fmla="*/ 4186137 h 4706787"/>
              <a:gd name="connsiteX18" fmla="*/ 905309 w 10512280"/>
              <a:gd name="connsiteY18" fmla="*/ 4435743 h 4706787"/>
              <a:gd name="connsiteX19" fmla="*/ 730797 w 10512280"/>
              <a:gd name="connsiteY19" fmla="*/ 4632379 h 4706787"/>
              <a:gd name="connsiteX20" fmla="*/ 511477 w 10512280"/>
              <a:gd name="connsiteY20" fmla="*/ 4694791 h 4706787"/>
              <a:gd name="connsiteX21" fmla="*/ 248566 w 10512280"/>
              <a:gd name="connsiteY21" fmla="*/ 4612357 h 4706787"/>
              <a:gd name="connsiteX22" fmla="*/ 11899 w 10512280"/>
              <a:gd name="connsiteY22" fmla="*/ 4325248 h 4706787"/>
              <a:gd name="connsiteX23" fmla="*/ 83295 w 10512280"/>
              <a:gd name="connsiteY23" fmla="*/ 3960078 h 4706787"/>
              <a:gd name="connsiteX24" fmla="*/ 370423 w 10512280"/>
              <a:gd name="connsiteY24" fmla="*/ 3718076 h 4706787"/>
              <a:gd name="connsiteX25" fmla="*/ 456472 w 10512280"/>
              <a:gd name="connsiteY25" fmla="*/ 3705853 h 4706787"/>
              <a:gd name="connsiteX26" fmla="*/ 781138 w 10512280"/>
              <a:gd name="connsiteY26" fmla="*/ 2817250 h 4706787"/>
              <a:gd name="connsiteX27" fmla="*/ 950735 w 10512280"/>
              <a:gd name="connsiteY27" fmla="*/ 2918106 h 4706787"/>
              <a:gd name="connsiteX28" fmla="*/ 736933 w 10512280"/>
              <a:gd name="connsiteY28" fmla="*/ 3277629 h 4706787"/>
              <a:gd name="connsiteX29" fmla="*/ 874765 w 10512280"/>
              <a:gd name="connsiteY29" fmla="*/ 3359595 h 4706787"/>
              <a:gd name="connsiteX30" fmla="*/ 1057381 w 10512280"/>
              <a:gd name="connsiteY30" fmla="*/ 3052515 h 4706787"/>
              <a:gd name="connsiteX31" fmla="*/ 1216750 w 10512280"/>
              <a:gd name="connsiteY31" fmla="*/ 3147290 h 4706787"/>
              <a:gd name="connsiteX32" fmla="*/ 1034134 w 10512280"/>
              <a:gd name="connsiteY32" fmla="*/ 3454370 h 4706787"/>
              <a:gd name="connsiteX33" fmla="*/ 1356640 w 10512280"/>
              <a:gd name="connsiteY33" fmla="*/ 3646159 h 4706787"/>
              <a:gd name="connsiteX34" fmla="*/ 1210355 w 10512280"/>
              <a:gd name="connsiteY34" fmla="*/ 3892148 h 4706787"/>
              <a:gd name="connsiteX35" fmla="*/ 421050 w 10512280"/>
              <a:gd name="connsiteY35" fmla="*/ 3422762 h 4706787"/>
              <a:gd name="connsiteX36" fmla="*/ 1220102 w 10512280"/>
              <a:gd name="connsiteY36" fmla="*/ 2079102 h 4706787"/>
              <a:gd name="connsiteX37" fmla="*/ 1389699 w 10512280"/>
              <a:gd name="connsiteY37" fmla="*/ 2179959 h 4706787"/>
              <a:gd name="connsiteX38" fmla="*/ 1175897 w 10512280"/>
              <a:gd name="connsiteY38" fmla="*/ 2539481 h 4706787"/>
              <a:gd name="connsiteX39" fmla="*/ 1313729 w 10512280"/>
              <a:gd name="connsiteY39" fmla="*/ 2621448 h 4706787"/>
              <a:gd name="connsiteX40" fmla="*/ 1496345 w 10512280"/>
              <a:gd name="connsiteY40" fmla="*/ 2314368 h 4706787"/>
              <a:gd name="connsiteX41" fmla="*/ 1655714 w 10512280"/>
              <a:gd name="connsiteY41" fmla="*/ 2409142 h 4706787"/>
              <a:gd name="connsiteX42" fmla="*/ 1473098 w 10512280"/>
              <a:gd name="connsiteY42" fmla="*/ 2716222 h 4706787"/>
              <a:gd name="connsiteX43" fmla="*/ 1795604 w 10512280"/>
              <a:gd name="connsiteY43" fmla="*/ 2908011 h 4706787"/>
              <a:gd name="connsiteX44" fmla="*/ 1649319 w 10512280"/>
              <a:gd name="connsiteY44" fmla="*/ 3154001 h 4706787"/>
              <a:gd name="connsiteX45" fmla="*/ 860014 w 10512280"/>
              <a:gd name="connsiteY45" fmla="*/ 2684614 h 4706787"/>
              <a:gd name="connsiteX46" fmla="*/ 1450086 w 10512280"/>
              <a:gd name="connsiteY46" fmla="*/ 1692368 h 4706787"/>
              <a:gd name="connsiteX47" fmla="*/ 2239391 w 10512280"/>
              <a:gd name="connsiteY47" fmla="*/ 2161754 h 4706787"/>
              <a:gd name="connsiteX48" fmla="*/ 2093427 w 10512280"/>
              <a:gd name="connsiteY48" fmla="*/ 2407203 h 4706787"/>
              <a:gd name="connsiteX49" fmla="*/ 1304122 w 10512280"/>
              <a:gd name="connsiteY49" fmla="*/ 1937816 h 4706787"/>
              <a:gd name="connsiteX50" fmla="*/ 4164644 w 10512280"/>
              <a:gd name="connsiteY50" fmla="*/ 1293735 h 4706787"/>
              <a:gd name="connsiteX51" fmla="*/ 4226047 w 10512280"/>
              <a:gd name="connsiteY51" fmla="*/ 2931148 h 4706787"/>
              <a:gd name="connsiteX52" fmla="*/ 3205661 w 10512280"/>
              <a:gd name="connsiteY52" fmla="*/ 2931148 h 4706787"/>
              <a:gd name="connsiteX53" fmla="*/ 2083313 w 10512280"/>
              <a:gd name="connsiteY53" fmla="*/ 908205 h 4706787"/>
              <a:gd name="connsiteX54" fmla="*/ 2223378 w 10512280"/>
              <a:gd name="connsiteY54" fmla="*/ 920238 h 4706787"/>
              <a:gd name="connsiteX55" fmla="*/ 2142692 w 10512280"/>
              <a:gd name="connsiteY55" fmla="*/ 1164987 h 4706787"/>
              <a:gd name="connsiteX56" fmla="*/ 2075784 w 10512280"/>
              <a:gd name="connsiteY56" fmla="*/ 1157398 h 4706787"/>
              <a:gd name="connsiteX57" fmla="*/ 2002811 w 10512280"/>
              <a:gd name="connsiteY57" fmla="*/ 1182062 h 4706787"/>
              <a:gd name="connsiteX58" fmla="*/ 1948191 w 10512280"/>
              <a:gd name="connsiteY58" fmla="*/ 1239595 h 4706787"/>
              <a:gd name="connsiteX59" fmla="*/ 1939002 w 10512280"/>
              <a:gd name="connsiteY59" fmla="*/ 1406843 h 4706787"/>
              <a:gd name="connsiteX60" fmla="*/ 2074474 w 10512280"/>
              <a:gd name="connsiteY60" fmla="*/ 1532780 h 4706787"/>
              <a:gd name="connsiteX61" fmla="*/ 2278153 w 10512280"/>
              <a:gd name="connsiteY61" fmla="*/ 1599749 h 4706787"/>
              <a:gd name="connsiteX62" fmla="*/ 2393693 w 10512280"/>
              <a:gd name="connsiteY62" fmla="*/ 1516237 h 4706787"/>
              <a:gd name="connsiteX63" fmla="*/ 2417565 w 10512280"/>
              <a:gd name="connsiteY63" fmla="*/ 1386630 h 4706787"/>
              <a:gd name="connsiteX64" fmla="*/ 2334449 w 10512280"/>
              <a:gd name="connsiteY64" fmla="*/ 1266579 h 4706787"/>
              <a:gd name="connsiteX65" fmla="*/ 2526696 w 10512280"/>
              <a:gd name="connsiteY65" fmla="*/ 1090370 h 4706787"/>
              <a:gd name="connsiteX66" fmla="*/ 2636402 w 10512280"/>
              <a:gd name="connsiteY66" fmla="*/ 1247820 h 4706787"/>
              <a:gd name="connsiteX67" fmla="*/ 2658751 w 10512280"/>
              <a:gd name="connsiteY67" fmla="*/ 1417358 h 4706787"/>
              <a:gd name="connsiteX68" fmla="*/ 2585111 w 10512280"/>
              <a:gd name="connsiteY68" fmla="*/ 1611044 h 4706787"/>
              <a:gd name="connsiteX69" fmla="*/ 2422167 w 10512280"/>
              <a:gd name="connsiteY69" fmla="*/ 1799923 h 4706787"/>
              <a:gd name="connsiteX70" fmla="*/ 2206541 w 10512280"/>
              <a:gd name="connsiteY70" fmla="*/ 1863068 h 4706787"/>
              <a:gd name="connsiteX71" fmla="*/ 1930124 w 10512280"/>
              <a:gd name="connsiteY71" fmla="*/ 1779189 h 4706787"/>
              <a:gd name="connsiteX72" fmla="*/ 1691299 w 10512280"/>
              <a:gd name="connsiteY72" fmla="*/ 1495555 h 4706787"/>
              <a:gd name="connsiteX73" fmla="*/ 1762133 w 10512280"/>
              <a:gd name="connsiteY73" fmla="*/ 1137000 h 4706787"/>
              <a:gd name="connsiteX74" fmla="*/ 1962451 w 10512280"/>
              <a:gd name="connsiteY74" fmla="*/ 937414 h 4706787"/>
              <a:gd name="connsiteX75" fmla="*/ 2083313 w 10512280"/>
              <a:gd name="connsiteY75" fmla="*/ 908205 h 4706787"/>
              <a:gd name="connsiteX76" fmla="*/ 8630317 w 10512280"/>
              <a:gd name="connsiteY76" fmla="*/ 17826 h 4706787"/>
              <a:gd name="connsiteX77" fmla="*/ 10512280 w 10512280"/>
              <a:gd name="connsiteY77" fmla="*/ 17826 h 4706787"/>
              <a:gd name="connsiteX78" fmla="*/ 8343986 w 10512280"/>
              <a:gd name="connsiteY78" fmla="*/ 1785512 h 4706787"/>
              <a:gd name="connsiteX79" fmla="*/ 9304294 w 10512280"/>
              <a:gd name="connsiteY79" fmla="*/ 4699325 h 4706787"/>
              <a:gd name="connsiteX80" fmla="*/ 7680211 w 10512280"/>
              <a:gd name="connsiteY80" fmla="*/ 4699325 h 4706787"/>
              <a:gd name="connsiteX81" fmla="*/ 7127763 w 10512280"/>
              <a:gd name="connsiteY81" fmla="*/ 2777029 h 4706787"/>
              <a:gd name="connsiteX82" fmla="*/ 6109438 w 10512280"/>
              <a:gd name="connsiteY82" fmla="*/ 3607210 h 4706787"/>
              <a:gd name="connsiteX83" fmla="*/ 5802057 w 10512280"/>
              <a:gd name="connsiteY83" fmla="*/ 4706784 h 4706787"/>
              <a:gd name="connsiteX84" fmla="*/ 5334224 w 10512280"/>
              <a:gd name="connsiteY84" fmla="*/ 28459 h 4706787"/>
              <a:gd name="connsiteX85" fmla="*/ 7109861 w 10512280"/>
              <a:gd name="connsiteY85" fmla="*/ 28459 h 4706787"/>
              <a:gd name="connsiteX86" fmla="*/ 6617703 w 10512280"/>
              <a:gd name="connsiteY86" fmla="*/ 1789025 h 4706787"/>
              <a:gd name="connsiteX87" fmla="*/ 2456510 w 10512280"/>
              <a:gd name="connsiteY87" fmla="*/ 0 h 4706787"/>
              <a:gd name="connsiteX88" fmla="*/ 2625031 w 10512280"/>
              <a:gd name="connsiteY88" fmla="*/ 100217 h 4706787"/>
              <a:gd name="connsiteX89" fmla="*/ 2380686 w 10512280"/>
              <a:gd name="connsiteY89" fmla="*/ 511100 h 4706787"/>
              <a:gd name="connsiteX90" fmla="*/ 2506134 w 10512280"/>
              <a:gd name="connsiteY90" fmla="*/ 585702 h 4706787"/>
              <a:gd name="connsiteX91" fmla="*/ 2732797 w 10512280"/>
              <a:gd name="connsiteY91" fmla="*/ 204554 h 4706787"/>
              <a:gd name="connsiteX92" fmla="*/ 2893781 w 10512280"/>
              <a:gd name="connsiteY92" fmla="*/ 300288 h 4706787"/>
              <a:gd name="connsiteX93" fmla="*/ 2667118 w 10512280"/>
              <a:gd name="connsiteY93" fmla="*/ 681437 h 4706787"/>
              <a:gd name="connsiteX94" fmla="*/ 2822719 w 10512280"/>
              <a:gd name="connsiteY94" fmla="*/ 773970 h 4706787"/>
              <a:gd name="connsiteX95" fmla="*/ 3074137 w 10512280"/>
              <a:gd name="connsiteY95" fmla="*/ 351193 h 4706787"/>
              <a:gd name="connsiteX96" fmla="*/ 3252888 w 10512280"/>
              <a:gd name="connsiteY96" fmla="*/ 457493 h 4706787"/>
              <a:gd name="connsiteX97" fmla="*/ 2855505 w 10512280"/>
              <a:gd name="connsiteY97" fmla="*/ 1125718 h 4706787"/>
              <a:gd name="connsiteX98" fmla="*/ 2066200 w 10512280"/>
              <a:gd name="connsiteY98" fmla="*/ 656332 h 47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512280" h="4706787">
                <a:moveTo>
                  <a:pt x="433093" y="3976334"/>
                </a:moveTo>
                <a:cubicBezTo>
                  <a:pt x="418666" y="3975393"/>
                  <a:pt x="404930" y="3976137"/>
                  <a:pt x="391886" y="3978564"/>
                </a:cubicBezTo>
                <a:cubicBezTo>
                  <a:pt x="339711" y="3988275"/>
                  <a:pt x="298298" y="4018900"/>
                  <a:pt x="267648" y="4070440"/>
                </a:cubicBezTo>
                <a:cubicBezTo>
                  <a:pt x="238283" y="4119819"/>
                  <a:pt x="232115" y="4169817"/>
                  <a:pt x="249143" y="4220438"/>
                </a:cubicBezTo>
                <a:cubicBezTo>
                  <a:pt x="266169" y="4271057"/>
                  <a:pt x="314884" y="4320276"/>
                  <a:pt x="395286" y="4368089"/>
                </a:cubicBezTo>
                <a:cubicBezTo>
                  <a:pt x="474971" y="4415477"/>
                  <a:pt x="541063" y="4434655"/>
                  <a:pt x="593561" y="4425625"/>
                </a:cubicBezTo>
                <a:cubicBezTo>
                  <a:pt x="646063" y="4416595"/>
                  <a:pt x="687530" y="4386490"/>
                  <a:pt x="717966" y="4335310"/>
                </a:cubicBezTo>
                <a:cubicBezTo>
                  <a:pt x="749259" y="4282689"/>
                  <a:pt x="756430" y="4231821"/>
                  <a:pt x="739478" y="4182709"/>
                </a:cubicBezTo>
                <a:cubicBezTo>
                  <a:pt x="722526" y="4133596"/>
                  <a:pt x="669900" y="4082786"/>
                  <a:pt x="581602" y="4030277"/>
                </a:cubicBezTo>
                <a:cubicBezTo>
                  <a:pt x="525875" y="3997138"/>
                  <a:pt x="476373" y="3979156"/>
                  <a:pt x="433093" y="3976334"/>
                </a:cubicBezTo>
                <a:close/>
                <a:moveTo>
                  <a:pt x="2620308" y="3930607"/>
                </a:moveTo>
                <a:lnTo>
                  <a:pt x="4263527" y="3930607"/>
                </a:lnTo>
                <a:lnTo>
                  <a:pt x="4292235" y="4696154"/>
                </a:lnTo>
                <a:lnTo>
                  <a:pt x="2165723" y="4706787"/>
                </a:lnTo>
                <a:close/>
                <a:moveTo>
                  <a:pt x="456472" y="3705853"/>
                </a:moveTo>
                <a:cubicBezTo>
                  <a:pt x="543842" y="3703472"/>
                  <a:pt x="635176" y="3730618"/>
                  <a:pt x="730475" y="3787290"/>
                </a:cubicBezTo>
                <a:cubicBezTo>
                  <a:pt x="822721" y="3842148"/>
                  <a:pt x="889097" y="3902721"/>
                  <a:pt x="929604" y="3969011"/>
                </a:cubicBezTo>
                <a:cubicBezTo>
                  <a:pt x="970108" y="4035301"/>
                  <a:pt x="989260" y="4107676"/>
                  <a:pt x="987059" y="4186137"/>
                </a:cubicBezTo>
                <a:cubicBezTo>
                  <a:pt x="984857" y="4264596"/>
                  <a:pt x="957608" y="4347799"/>
                  <a:pt x="905309" y="4435743"/>
                </a:cubicBezTo>
                <a:cubicBezTo>
                  <a:pt x="852154" y="4525128"/>
                  <a:pt x="793982" y="4590674"/>
                  <a:pt x="730797" y="4632379"/>
                </a:cubicBezTo>
                <a:cubicBezTo>
                  <a:pt x="667610" y="4674084"/>
                  <a:pt x="594504" y="4694888"/>
                  <a:pt x="511477" y="4694791"/>
                </a:cubicBezTo>
                <a:cubicBezTo>
                  <a:pt x="428450" y="4694692"/>
                  <a:pt x="340813" y="4667214"/>
                  <a:pt x="248566" y="4612357"/>
                </a:cubicBezTo>
                <a:cubicBezTo>
                  <a:pt x="119707" y="4535726"/>
                  <a:pt x="40818" y="4440024"/>
                  <a:pt x="11899" y="4325248"/>
                </a:cubicBezTo>
                <a:cubicBezTo>
                  <a:pt x="-17023" y="4210472"/>
                  <a:pt x="6777" y="4088749"/>
                  <a:pt x="83295" y="3960078"/>
                </a:cubicBezTo>
                <a:cubicBezTo>
                  <a:pt x="161743" y="3828163"/>
                  <a:pt x="257451" y="3747495"/>
                  <a:pt x="370423" y="3718076"/>
                </a:cubicBezTo>
                <a:cubicBezTo>
                  <a:pt x="398666" y="3710721"/>
                  <a:pt x="427349" y="3706647"/>
                  <a:pt x="456472" y="3705853"/>
                </a:cubicBezTo>
                <a:close/>
                <a:moveTo>
                  <a:pt x="781138" y="2817250"/>
                </a:moveTo>
                <a:lnTo>
                  <a:pt x="950735" y="2918106"/>
                </a:lnTo>
                <a:lnTo>
                  <a:pt x="736933" y="3277629"/>
                </a:lnTo>
                <a:lnTo>
                  <a:pt x="874765" y="3359595"/>
                </a:lnTo>
                <a:lnTo>
                  <a:pt x="1057381" y="3052515"/>
                </a:lnTo>
                <a:lnTo>
                  <a:pt x="1216750" y="3147290"/>
                </a:lnTo>
                <a:lnTo>
                  <a:pt x="1034134" y="3454370"/>
                </a:lnTo>
                <a:lnTo>
                  <a:pt x="1356640" y="3646159"/>
                </a:lnTo>
                <a:lnTo>
                  <a:pt x="1210355" y="3892148"/>
                </a:lnTo>
                <a:lnTo>
                  <a:pt x="421050" y="3422762"/>
                </a:lnTo>
                <a:close/>
                <a:moveTo>
                  <a:pt x="1220102" y="2079102"/>
                </a:moveTo>
                <a:lnTo>
                  <a:pt x="1389699" y="2179959"/>
                </a:lnTo>
                <a:lnTo>
                  <a:pt x="1175897" y="2539481"/>
                </a:lnTo>
                <a:lnTo>
                  <a:pt x="1313729" y="2621448"/>
                </a:lnTo>
                <a:lnTo>
                  <a:pt x="1496345" y="2314368"/>
                </a:lnTo>
                <a:lnTo>
                  <a:pt x="1655714" y="2409142"/>
                </a:lnTo>
                <a:lnTo>
                  <a:pt x="1473098" y="2716222"/>
                </a:lnTo>
                <a:lnTo>
                  <a:pt x="1795604" y="2908011"/>
                </a:lnTo>
                <a:lnTo>
                  <a:pt x="1649319" y="3154001"/>
                </a:lnTo>
                <a:lnTo>
                  <a:pt x="860014" y="2684614"/>
                </a:lnTo>
                <a:close/>
                <a:moveTo>
                  <a:pt x="1450086" y="1692368"/>
                </a:moveTo>
                <a:lnTo>
                  <a:pt x="2239391" y="2161754"/>
                </a:lnTo>
                <a:lnTo>
                  <a:pt x="2093427" y="2407203"/>
                </a:lnTo>
                <a:lnTo>
                  <a:pt x="1304122" y="1937816"/>
                </a:lnTo>
                <a:close/>
                <a:moveTo>
                  <a:pt x="4164644" y="1293735"/>
                </a:moveTo>
                <a:lnTo>
                  <a:pt x="4226047" y="2931148"/>
                </a:lnTo>
                <a:lnTo>
                  <a:pt x="3205661" y="2931148"/>
                </a:lnTo>
                <a:close/>
                <a:moveTo>
                  <a:pt x="2083313" y="908205"/>
                </a:moveTo>
                <a:cubicBezTo>
                  <a:pt x="2126801" y="905342"/>
                  <a:pt x="2173489" y="909353"/>
                  <a:pt x="2223378" y="920238"/>
                </a:cubicBezTo>
                <a:lnTo>
                  <a:pt x="2142692" y="1164987"/>
                </a:lnTo>
                <a:cubicBezTo>
                  <a:pt x="2114143" y="1158255"/>
                  <a:pt x="2091840" y="1155724"/>
                  <a:pt x="2075784" y="1157398"/>
                </a:cubicBezTo>
                <a:cubicBezTo>
                  <a:pt x="2048973" y="1159994"/>
                  <a:pt x="2024650" y="1168216"/>
                  <a:pt x="2002811" y="1182062"/>
                </a:cubicBezTo>
                <a:cubicBezTo>
                  <a:pt x="1980971" y="1195909"/>
                  <a:pt x="1962765" y="1215087"/>
                  <a:pt x="1948191" y="1239595"/>
                </a:cubicBezTo>
                <a:cubicBezTo>
                  <a:pt x="1915182" y="1295101"/>
                  <a:pt x="1912119" y="1350849"/>
                  <a:pt x="1939002" y="1406843"/>
                </a:cubicBezTo>
                <a:cubicBezTo>
                  <a:pt x="1958695" y="1448803"/>
                  <a:pt x="2003853" y="1490783"/>
                  <a:pt x="2074474" y="1532780"/>
                </a:cubicBezTo>
                <a:cubicBezTo>
                  <a:pt x="2161954" y="1584803"/>
                  <a:pt x="2229847" y="1607126"/>
                  <a:pt x="2278153" y="1599749"/>
                </a:cubicBezTo>
                <a:cubicBezTo>
                  <a:pt x="2326459" y="1592372"/>
                  <a:pt x="2364971" y="1564535"/>
                  <a:pt x="2393693" y="1516237"/>
                </a:cubicBezTo>
                <a:cubicBezTo>
                  <a:pt x="2421557" y="1469383"/>
                  <a:pt x="2429515" y="1426180"/>
                  <a:pt x="2417565" y="1386630"/>
                </a:cubicBezTo>
                <a:cubicBezTo>
                  <a:pt x="2405617" y="1347080"/>
                  <a:pt x="2377911" y="1307064"/>
                  <a:pt x="2334449" y="1266579"/>
                </a:cubicBezTo>
                <a:lnTo>
                  <a:pt x="2526696" y="1090370"/>
                </a:lnTo>
                <a:cubicBezTo>
                  <a:pt x="2578065" y="1140433"/>
                  <a:pt x="2614634" y="1192918"/>
                  <a:pt x="2636402" y="1247820"/>
                </a:cubicBezTo>
                <a:cubicBezTo>
                  <a:pt x="2658170" y="1302724"/>
                  <a:pt x="2665620" y="1359236"/>
                  <a:pt x="2658751" y="1417358"/>
                </a:cubicBezTo>
                <a:cubicBezTo>
                  <a:pt x="2651882" y="1475477"/>
                  <a:pt x="2627336" y="1540040"/>
                  <a:pt x="2585111" y="1611044"/>
                </a:cubicBezTo>
                <a:cubicBezTo>
                  <a:pt x="2533884" y="1697185"/>
                  <a:pt x="2479569" y="1760145"/>
                  <a:pt x="2422167" y="1799923"/>
                </a:cubicBezTo>
                <a:cubicBezTo>
                  <a:pt x="2364768" y="1839703"/>
                  <a:pt x="2292892" y="1860751"/>
                  <a:pt x="2206541" y="1863068"/>
                </a:cubicBezTo>
                <a:cubicBezTo>
                  <a:pt x="2120193" y="1865384"/>
                  <a:pt x="2028053" y="1837425"/>
                  <a:pt x="1930124" y="1779189"/>
                </a:cubicBezTo>
                <a:cubicBezTo>
                  <a:pt x="1799561" y="1701545"/>
                  <a:pt x="1719953" y="1607000"/>
                  <a:pt x="1691299" y="1495555"/>
                </a:cubicBezTo>
                <a:cubicBezTo>
                  <a:pt x="1662647" y="1384108"/>
                  <a:pt x="1686257" y="1264591"/>
                  <a:pt x="1762133" y="1137000"/>
                </a:cubicBezTo>
                <a:cubicBezTo>
                  <a:pt x="1821504" y="1037163"/>
                  <a:pt x="1888276" y="970634"/>
                  <a:pt x="1962451" y="937414"/>
                </a:cubicBezTo>
                <a:cubicBezTo>
                  <a:pt x="1999538" y="920804"/>
                  <a:pt x="2039825" y="911067"/>
                  <a:pt x="2083313" y="908205"/>
                </a:cubicBezTo>
                <a:close/>
                <a:moveTo>
                  <a:pt x="8630317" y="17826"/>
                </a:moveTo>
                <a:lnTo>
                  <a:pt x="10512280" y="17826"/>
                </a:lnTo>
                <a:lnTo>
                  <a:pt x="8343986" y="1785512"/>
                </a:lnTo>
                <a:lnTo>
                  <a:pt x="9304294" y="4699325"/>
                </a:lnTo>
                <a:lnTo>
                  <a:pt x="7680211" y="4699325"/>
                </a:lnTo>
                <a:lnTo>
                  <a:pt x="7127763" y="2777029"/>
                </a:lnTo>
                <a:lnTo>
                  <a:pt x="6109438" y="3607210"/>
                </a:lnTo>
                <a:lnTo>
                  <a:pt x="5802057" y="4706784"/>
                </a:lnTo>
                <a:lnTo>
                  <a:pt x="5334224" y="28459"/>
                </a:lnTo>
                <a:lnTo>
                  <a:pt x="7109861" y="28459"/>
                </a:lnTo>
                <a:lnTo>
                  <a:pt x="6617703" y="1789025"/>
                </a:lnTo>
                <a:close/>
                <a:moveTo>
                  <a:pt x="2456510" y="0"/>
                </a:moveTo>
                <a:lnTo>
                  <a:pt x="2625031" y="100217"/>
                </a:lnTo>
                <a:lnTo>
                  <a:pt x="2380686" y="511100"/>
                </a:lnTo>
                <a:lnTo>
                  <a:pt x="2506134" y="585702"/>
                </a:lnTo>
                <a:lnTo>
                  <a:pt x="2732797" y="204554"/>
                </a:lnTo>
                <a:lnTo>
                  <a:pt x="2893781" y="300288"/>
                </a:lnTo>
                <a:lnTo>
                  <a:pt x="2667118" y="681437"/>
                </a:lnTo>
                <a:lnTo>
                  <a:pt x="2822719" y="773970"/>
                </a:lnTo>
                <a:lnTo>
                  <a:pt x="3074137" y="351193"/>
                </a:lnTo>
                <a:lnTo>
                  <a:pt x="3252888" y="457493"/>
                </a:lnTo>
                <a:lnTo>
                  <a:pt x="2855505" y="1125718"/>
                </a:lnTo>
                <a:lnTo>
                  <a:pt x="2066200" y="656332"/>
                </a:lnTo>
                <a:close/>
              </a:path>
            </a:pathLst>
          </a:custGeom>
          <a:solidFill>
            <a:srgbClr val="0033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263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8724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1603" y="6612584"/>
            <a:ext cx="497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Spica Neue P" panose="02000503000000000000" pitchFamily="2" charset="-128"/>
                <a:cs typeface="Spica Neue P" panose="02000503000000000000" pitchFamily="2" charset="-128"/>
              </a:rPr>
              <a:t>© 2021 CYBERNET SYSTEMS CO., LTD. All Rights Reserved.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9596892" y="6612584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587B3-9634-4AD1-A872-A0976EB453E8}" type="slidenum">
              <a:rPr kumimoji="1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714" r:id="rId3"/>
    <p:sldLayoutId id="2147483715" r:id="rId4"/>
    <p:sldLayoutId id="2147483716" r:id="rId5"/>
    <p:sldLayoutId id="2147483672" r:id="rId6"/>
    <p:sldLayoutId id="2147483683" r:id="rId7"/>
    <p:sldLayoutId id="2147483673" r:id="rId8"/>
    <p:sldLayoutId id="2147483678" r:id="rId9"/>
    <p:sldLayoutId id="2147483698" r:id="rId10"/>
    <p:sldLayoutId id="2147483699" r:id="rId11"/>
    <p:sldLayoutId id="2147483679" r:id="rId12"/>
    <p:sldLayoutId id="2147483684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0">
          <a:solidFill>
            <a:schemeClr val="tx1"/>
          </a:solidFill>
          <a:latin typeface="+mj-ea"/>
          <a:ea typeface="+mj-ea"/>
          <a:cs typeface="Spica Neue P Light" panose="02000303000000000000" pitchFamily="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7188" indent="-357188" algn="just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Meiryo UI" pitchFamily="50" charset="-128"/>
        <a:buChar char="▌"/>
        <a:defRPr kumimoji="1" lang="ja-JP" altLang="en-US" sz="2600" dirty="0" smtClean="0">
          <a:solidFill>
            <a:schemeClr val="tx2"/>
          </a:solidFill>
          <a:latin typeface="+mn-ea"/>
          <a:ea typeface="+mn-ea"/>
          <a:cs typeface="Spica Neue P" panose="02000503000000000000" pitchFamily="2" charset="-128"/>
        </a:defRPr>
      </a:lvl1pPr>
      <a:lvl2pPr marL="623888" indent="-366713" algn="just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SzPct val="80000"/>
        <a:buFont typeface="Meiryo UI" pitchFamily="50" charset="-128"/>
        <a:buChar char="▶"/>
        <a:defRPr kumimoji="1" lang="ja-JP" altLang="en-US" sz="2400" dirty="0" smtClean="0">
          <a:solidFill>
            <a:schemeClr val="tx2"/>
          </a:solidFill>
          <a:latin typeface="+mn-ea"/>
          <a:ea typeface="+mn-ea"/>
          <a:cs typeface="Spica Neue P" panose="02000503000000000000" pitchFamily="2" charset="-128"/>
        </a:defRPr>
      </a:lvl2pPr>
      <a:lvl3pPr marL="898525" indent="-200025" algn="just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Char char="•"/>
        <a:defRPr kumimoji="1" lang="ja-JP" altLang="en-US" sz="2200" dirty="0" smtClean="0">
          <a:solidFill>
            <a:schemeClr val="tx2"/>
          </a:solidFill>
          <a:latin typeface="+mn-ea"/>
          <a:ea typeface="+mn-ea"/>
          <a:cs typeface="Spica Neue P" panose="02000503000000000000" pitchFamily="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9FCC3B"/>
          </p15:clr>
        </p15:guide>
        <p15:guide id="2" orient="horz" pos="2160" userDrawn="1">
          <p15:clr>
            <a:srgbClr val="9FCC3B"/>
          </p15:clr>
        </p15:guide>
        <p15:guide id="3" orient="horz" pos="1480" userDrawn="1">
          <p15:clr>
            <a:srgbClr val="9FCC3B"/>
          </p15:clr>
        </p15:guide>
        <p15:guide id="4" orient="horz" pos="2840" userDrawn="1">
          <p15:clr>
            <a:srgbClr val="9FCC3B"/>
          </p15:clr>
        </p15:guide>
        <p15:guide id="5" pos="2631" userDrawn="1">
          <p15:clr>
            <a:srgbClr val="9FCC3B"/>
          </p15:clr>
        </p15:guide>
        <p15:guide id="6" pos="5049" userDrawn="1">
          <p15:clr>
            <a:srgbClr val="9FCC3B"/>
          </p15:clr>
        </p15:guide>
        <p15:guide id="7" orient="horz" pos="119" userDrawn="1">
          <p15:clr>
            <a:srgbClr val="9FCC3B"/>
          </p15:clr>
        </p15:guide>
        <p15:guide id="8" orient="horz" pos="4201" userDrawn="1">
          <p15:clr>
            <a:srgbClr val="9FCC3B"/>
          </p15:clr>
        </p15:guide>
        <p15:guide id="9" pos="7537" userDrawn="1">
          <p15:clr>
            <a:srgbClr val="9FCC3B"/>
          </p15:clr>
        </p15:guide>
        <p15:guide id="10" pos="121" userDrawn="1">
          <p15:clr>
            <a:srgbClr val="9FCC3B"/>
          </p15:clr>
        </p15:guide>
        <p15:guide id="11" orient="horz" pos="238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audio" Target="../media/media1.wav"/><Relationship Id="rId7" Type="http://schemas.openxmlformats.org/officeDocument/2006/relationships/audio" Target="../media/media3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microsoft.com/office/2007/relationships/media" Target="../media/media3.wav"/><Relationship Id="rId5" Type="http://schemas.openxmlformats.org/officeDocument/2006/relationships/audio" Target="../media/media2.wav"/><Relationship Id="rId4" Type="http://schemas.microsoft.com/office/2007/relationships/media" Target="../media/media2.wav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7.wav"/><Relationship Id="rId13" Type="http://schemas.openxmlformats.org/officeDocument/2006/relationships/audio" Target="../media/media9.wav"/><Relationship Id="rId18" Type="http://schemas.openxmlformats.org/officeDocument/2006/relationships/image" Target="../media/image4.png"/><Relationship Id="rId3" Type="http://schemas.openxmlformats.org/officeDocument/2006/relationships/audio" Target="../media/media4.wav"/><Relationship Id="rId7" Type="http://schemas.openxmlformats.org/officeDocument/2006/relationships/audio" Target="../media/media6.wav"/><Relationship Id="rId12" Type="http://schemas.microsoft.com/office/2007/relationships/media" Target="../media/media9.wav"/><Relationship Id="rId17" Type="http://schemas.openxmlformats.org/officeDocument/2006/relationships/image" Target="../media/image3.jpeg"/><Relationship Id="rId2" Type="http://schemas.microsoft.com/office/2007/relationships/media" Target="../media/media4.wav"/><Relationship Id="rId16" Type="http://schemas.openxmlformats.org/officeDocument/2006/relationships/image" Target="../media/image2.png"/><Relationship Id="rId20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microsoft.com/office/2007/relationships/media" Target="../media/media6.wav"/><Relationship Id="rId11" Type="http://schemas.openxmlformats.org/officeDocument/2006/relationships/audio" Target="../media/media8.wav"/><Relationship Id="rId5" Type="http://schemas.openxmlformats.org/officeDocument/2006/relationships/audio" Target="../media/media5.wav"/><Relationship Id="rId15" Type="http://schemas.openxmlformats.org/officeDocument/2006/relationships/notesSlide" Target="../notesSlides/notesSlide1.xml"/><Relationship Id="rId10" Type="http://schemas.microsoft.com/office/2007/relationships/media" Target="../media/media8.wav"/><Relationship Id="rId19" Type="http://schemas.openxmlformats.org/officeDocument/2006/relationships/image" Target="../media/image5.svg"/><Relationship Id="rId4" Type="http://schemas.microsoft.com/office/2007/relationships/media" Target="../media/media5.wav"/><Relationship Id="rId9" Type="http://schemas.openxmlformats.org/officeDocument/2006/relationships/audio" Target="../media/media7.wav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54F84-1D1C-4544-9C4B-94AC940D7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448" y="3117895"/>
            <a:ext cx="9092941" cy="612850"/>
          </a:xfrm>
        </p:spPr>
        <p:txBody>
          <a:bodyPr/>
          <a:lstStyle/>
          <a:p>
            <a:r>
              <a:rPr lang="en-US" altLang="ja-JP" sz="3200" dirty="0"/>
              <a:t>3D CAD</a:t>
            </a:r>
            <a:r>
              <a:rPr lang="ja-JP" altLang="en-US" sz="2400" dirty="0"/>
              <a:t>と</a:t>
            </a:r>
            <a:r>
              <a:rPr lang="en-US" altLang="ja-JP" sz="3200" dirty="0"/>
              <a:t>CAE</a:t>
            </a:r>
            <a:endParaRPr kumimoji="1" lang="ja-JP" altLang="en-US" sz="3200" dirty="0"/>
          </a:p>
        </p:txBody>
      </p:sp>
      <p:sp>
        <p:nvSpPr>
          <p:cNvPr id="4" name="アイコン下地">
            <a:extLst>
              <a:ext uri="{FF2B5EF4-FFF2-40B4-BE49-F238E27FC236}">
                <a16:creationId xmlns:a16="http://schemas.microsoft.com/office/drawing/2014/main" id="{5CB6C44E-8CAD-40BE-BEC8-A19532FC0E89}"/>
              </a:ext>
            </a:extLst>
          </p:cNvPr>
          <p:cNvSpPr/>
          <p:nvPr/>
        </p:nvSpPr>
        <p:spPr>
          <a:xfrm>
            <a:off x="1000732" y="2908820"/>
            <a:ext cx="1040360" cy="1040360"/>
          </a:xfrm>
          <a:prstGeom prst="rect">
            <a:avLst/>
          </a:prstGeom>
          <a:solidFill>
            <a:srgbClr val="0033CC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egoe UI"/>
              <a:ea typeface="BIZ UDPゴシック"/>
              <a:cs typeface="+mn-cs"/>
            </a:endParaRPr>
          </a:p>
        </p:txBody>
      </p:sp>
      <p:sp>
        <p:nvSpPr>
          <p:cNvPr id="27" name="名前">
            <a:extLst>
              <a:ext uri="{FF2B5EF4-FFF2-40B4-BE49-F238E27FC236}">
                <a16:creationId xmlns:a16="http://schemas.microsoft.com/office/drawing/2014/main" id="{7F990C63-8FC4-4C29-94A6-DB063F2ADA97}"/>
              </a:ext>
            </a:extLst>
          </p:cNvPr>
          <p:cNvSpPr txBox="1"/>
          <p:nvPr/>
        </p:nvSpPr>
        <p:spPr>
          <a:xfrm>
            <a:off x="1000732" y="5520552"/>
            <a:ext cx="10259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00"/>
              </a:spcAft>
            </a:pPr>
            <a:r>
              <a:rPr kumimoji="1" lang="ja-JP" altLang="en-US" dirty="0">
                <a:latin typeface="+mn-ea"/>
                <a:ea typeface="+mn-ea"/>
                <a:cs typeface="Meiryo UI" panose="020B0604030504040204" pitchFamily="50" charset="-128"/>
              </a:rPr>
              <a:t>栗崎 彰</a:t>
            </a:r>
          </a:p>
        </p:txBody>
      </p:sp>
      <p:sp>
        <p:nvSpPr>
          <p:cNvPr id="28" name="日付とバージョン">
            <a:extLst>
              <a:ext uri="{FF2B5EF4-FFF2-40B4-BE49-F238E27FC236}">
                <a16:creationId xmlns:a16="http://schemas.microsoft.com/office/drawing/2014/main" id="{6812D416-6485-48C1-B33D-73EA590FA826}"/>
              </a:ext>
            </a:extLst>
          </p:cNvPr>
          <p:cNvSpPr txBox="1"/>
          <p:nvPr/>
        </p:nvSpPr>
        <p:spPr>
          <a:xfrm>
            <a:off x="1003861" y="6089211"/>
            <a:ext cx="115736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>
                <a:latin typeface="+mn-ea"/>
                <a:ea typeface="+mn-ea"/>
                <a:cs typeface="Meiryo UI" panose="020B0604030504040204" pitchFamily="50" charset="-128"/>
              </a:rPr>
              <a:t>2022.02.11</a:t>
            </a:r>
          </a:p>
          <a:p>
            <a:r>
              <a:rPr kumimoji="1" lang="en-US" altLang="ja-JP" sz="1400" dirty="0">
                <a:latin typeface="+mn-ea"/>
                <a:ea typeface="+mn-ea"/>
                <a:cs typeface="Meiryo UI" panose="020B0604030504040204" pitchFamily="50" charset="-128"/>
              </a:rPr>
              <a:t>Ver.1.00</a:t>
            </a:r>
            <a:endParaRPr kumimoji="1" lang="ja-JP" altLang="en-US" sz="1400" dirty="0">
              <a:latin typeface="+mn-ea"/>
              <a:ea typeface="+mn-ea"/>
              <a:cs typeface="Meiryo UI" panose="020B0604030504040204" pitchFamily="50" charset="-128"/>
            </a:endParaRPr>
          </a:p>
        </p:txBody>
      </p:sp>
      <p:grpSp>
        <p:nvGrpSpPr>
          <p:cNvPr id="18" name="アイコン">
            <a:extLst>
              <a:ext uri="{FF2B5EF4-FFF2-40B4-BE49-F238E27FC236}">
                <a16:creationId xmlns:a16="http://schemas.microsoft.com/office/drawing/2014/main" id="{E6B89C36-D477-4795-B976-F6E8C4FCB796}"/>
              </a:ext>
            </a:extLst>
          </p:cNvPr>
          <p:cNvGrpSpPr/>
          <p:nvPr/>
        </p:nvGrpSpPr>
        <p:grpSpPr>
          <a:xfrm>
            <a:off x="1218997" y="2991881"/>
            <a:ext cx="603831" cy="874238"/>
            <a:chOff x="5728355" y="2378669"/>
            <a:chExt cx="725458" cy="1050331"/>
          </a:xfrm>
          <a:solidFill>
            <a:schemeClr val="bg2"/>
          </a:solidFill>
        </p:grpSpPr>
        <p:sp>
          <p:nvSpPr>
            <p:cNvPr id="19" name="キューブ">
              <a:extLst>
                <a:ext uri="{FF2B5EF4-FFF2-40B4-BE49-F238E27FC236}">
                  <a16:creationId xmlns:a16="http://schemas.microsoft.com/office/drawing/2014/main" id="{24EFED3C-8B38-415F-BD2B-891B0D9E1DF3}"/>
                </a:ext>
              </a:extLst>
            </p:cNvPr>
            <p:cNvSpPr/>
            <p:nvPr/>
          </p:nvSpPr>
          <p:spPr>
            <a:xfrm>
              <a:off x="5728355" y="2378669"/>
              <a:ext cx="725458" cy="762738"/>
            </a:xfrm>
            <a:custGeom>
              <a:avLst/>
              <a:gdLst>
                <a:gd name="connsiteX0" fmla="*/ 2585194 w 5549915"/>
                <a:gd name="connsiteY0" fmla="*/ 5105384 h 5835112"/>
                <a:gd name="connsiteX1" fmla="*/ 2585194 w 5549915"/>
                <a:gd name="connsiteY1" fmla="*/ 5479958 h 5835112"/>
                <a:gd name="connsiteX2" fmla="*/ 2959768 w 5549915"/>
                <a:gd name="connsiteY2" fmla="*/ 5479958 h 5835112"/>
                <a:gd name="connsiteX3" fmla="*/ 2959768 w 5549915"/>
                <a:gd name="connsiteY3" fmla="*/ 5105384 h 5835112"/>
                <a:gd name="connsiteX4" fmla="*/ 355155 w 5549915"/>
                <a:gd name="connsiteY4" fmla="*/ 4370678 h 5835112"/>
                <a:gd name="connsiteX5" fmla="*/ 355155 w 5549915"/>
                <a:gd name="connsiteY5" fmla="*/ 4745252 h 5835112"/>
                <a:gd name="connsiteX6" fmla="*/ 729729 w 5549915"/>
                <a:gd name="connsiteY6" fmla="*/ 4745252 h 5835112"/>
                <a:gd name="connsiteX7" fmla="*/ 729729 w 5549915"/>
                <a:gd name="connsiteY7" fmla="*/ 4370678 h 5835112"/>
                <a:gd name="connsiteX8" fmla="*/ 4820187 w 5549915"/>
                <a:gd name="connsiteY8" fmla="*/ 4370677 h 5835112"/>
                <a:gd name="connsiteX9" fmla="*/ 4820187 w 5549915"/>
                <a:gd name="connsiteY9" fmla="*/ 4745251 h 5835112"/>
                <a:gd name="connsiteX10" fmla="*/ 5194760 w 5549915"/>
                <a:gd name="connsiteY10" fmla="*/ 4745251 h 5835112"/>
                <a:gd name="connsiteX11" fmla="*/ 5194761 w 5549915"/>
                <a:gd name="connsiteY11" fmla="*/ 4370677 h 5835112"/>
                <a:gd name="connsiteX12" fmla="*/ 2585194 w 5549915"/>
                <a:gd name="connsiteY12" fmla="*/ 2196076 h 5835112"/>
                <a:gd name="connsiteX13" fmla="*/ 2585194 w 5549915"/>
                <a:gd name="connsiteY13" fmla="*/ 2570650 h 5835112"/>
                <a:gd name="connsiteX14" fmla="*/ 2959768 w 5549915"/>
                <a:gd name="connsiteY14" fmla="*/ 2570650 h 5835112"/>
                <a:gd name="connsiteX15" fmla="*/ 2959768 w 5549915"/>
                <a:gd name="connsiteY15" fmla="*/ 2196076 h 5835112"/>
                <a:gd name="connsiteX16" fmla="*/ 1084882 w 5549915"/>
                <a:gd name="connsiteY16" fmla="*/ 2027601 h 5835112"/>
                <a:gd name="connsiteX17" fmla="*/ 1084882 w 5549915"/>
                <a:gd name="connsiteY17" fmla="*/ 2210360 h 5835112"/>
                <a:gd name="connsiteX18" fmla="*/ 713066 w 5549915"/>
                <a:gd name="connsiteY18" fmla="*/ 2210360 h 5835112"/>
                <a:gd name="connsiteX19" fmla="*/ 713066 w 5549915"/>
                <a:gd name="connsiteY19" fmla="*/ 4015524 h 5835112"/>
                <a:gd name="connsiteX20" fmla="*/ 1084882 w 5549915"/>
                <a:gd name="connsiteY20" fmla="*/ 4015524 h 5835112"/>
                <a:gd name="connsiteX21" fmla="*/ 1084882 w 5549915"/>
                <a:gd name="connsiteY21" fmla="*/ 4366954 h 5835112"/>
                <a:gd name="connsiteX22" fmla="*/ 2230041 w 5549915"/>
                <a:gd name="connsiteY22" fmla="*/ 4916634 h 5835112"/>
                <a:gd name="connsiteX23" fmla="*/ 2230041 w 5549915"/>
                <a:gd name="connsiteY23" fmla="*/ 4750231 h 5835112"/>
                <a:gd name="connsiteX24" fmla="*/ 2601857 w 5549915"/>
                <a:gd name="connsiteY24" fmla="*/ 4750231 h 5835112"/>
                <a:gd name="connsiteX25" fmla="*/ 2601857 w 5549915"/>
                <a:gd name="connsiteY25" fmla="*/ 2925804 h 5835112"/>
                <a:gd name="connsiteX26" fmla="*/ 2230041 w 5549915"/>
                <a:gd name="connsiteY26" fmla="*/ 2925804 h 5835112"/>
                <a:gd name="connsiteX27" fmla="*/ 2230041 w 5549915"/>
                <a:gd name="connsiteY27" fmla="*/ 2577281 h 5835112"/>
                <a:gd name="connsiteX28" fmla="*/ 4465034 w 5549915"/>
                <a:gd name="connsiteY28" fmla="*/ 2027600 h 5835112"/>
                <a:gd name="connsiteX29" fmla="*/ 3314922 w 5549915"/>
                <a:gd name="connsiteY29" fmla="*/ 2579658 h 5835112"/>
                <a:gd name="connsiteX30" fmla="*/ 3314922 w 5549915"/>
                <a:gd name="connsiteY30" fmla="*/ 2925804 h 5835112"/>
                <a:gd name="connsiteX31" fmla="*/ 2943105 w 5549915"/>
                <a:gd name="connsiteY31" fmla="*/ 2925804 h 5835112"/>
                <a:gd name="connsiteX32" fmla="*/ 2943105 w 5549915"/>
                <a:gd name="connsiteY32" fmla="*/ 4750231 h 5835112"/>
                <a:gd name="connsiteX33" fmla="*/ 3314922 w 5549915"/>
                <a:gd name="connsiteY33" fmla="*/ 4750231 h 5835112"/>
                <a:gd name="connsiteX34" fmla="*/ 3314922 w 5549915"/>
                <a:gd name="connsiteY34" fmla="*/ 4919010 h 5835112"/>
                <a:gd name="connsiteX35" fmla="*/ 4465034 w 5549915"/>
                <a:gd name="connsiteY35" fmla="*/ 4366953 h 5835112"/>
                <a:gd name="connsiteX36" fmla="*/ 4465034 w 5549915"/>
                <a:gd name="connsiteY36" fmla="*/ 4015523 h 5835112"/>
                <a:gd name="connsiteX37" fmla="*/ 4836850 w 5549915"/>
                <a:gd name="connsiteY37" fmla="*/ 4015523 h 5835112"/>
                <a:gd name="connsiteX38" fmla="*/ 4836850 w 5549915"/>
                <a:gd name="connsiteY38" fmla="*/ 2210359 h 5835112"/>
                <a:gd name="connsiteX39" fmla="*/ 4465034 w 5549915"/>
                <a:gd name="connsiteY39" fmla="*/ 2210359 h 5835112"/>
                <a:gd name="connsiteX40" fmla="*/ 355155 w 5549915"/>
                <a:gd name="connsiteY40" fmla="*/ 1480632 h 5835112"/>
                <a:gd name="connsiteX41" fmla="*/ 355155 w 5549915"/>
                <a:gd name="connsiteY41" fmla="*/ 1855205 h 5835112"/>
                <a:gd name="connsiteX42" fmla="*/ 729729 w 5549915"/>
                <a:gd name="connsiteY42" fmla="*/ 1855206 h 5835112"/>
                <a:gd name="connsiteX43" fmla="*/ 729729 w 5549915"/>
                <a:gd name="connsiteY43" fmla="*/ 1480632 h 5835112"/>
                <a:gd name="connsiteX44" fmla="*/ 5194761 w 5549915"/>
                <a:gd name="connsiteY44" fmla="*/ 1480631 h 5835112"/>
                <a:gd name="connsiteX45" fmla="*/ 4820187 w 5549915"/>
                <a:gd name="connsiteY45" fmla="*/ 1480631 h 5835112"/>
                <a:gd name="connsiteX46" fmla="*/ 4820187 w 5549915"/>
                <a:gd name="connsiteY46" fmla="*/ 1855205 h 5835112"/>
                <a:gd name="connsiteX47" fmla="*/ 5194761 w 5549915"/>
                <a:gd name="connsiteY47" fmla="*/ 1855204 h 5835112"/>
                <a:gd name="connsiteX48" fmla="*/ 3314922 w 5549915"/>
                <a:gd name="connsiteY48" fmla="*/ 941042 h 5835112"/>
                <a:gd name="connsiteX49" fmla="*/ 3314922 w 5549915"/>
                <a:gd name="connsiteY49" fmla="*/ 1084881 h 5835112"/>
                <a:gd name="connsiteX50" fmla="*/ 2230041 w 5549915"/>
                <a:gd name="connsiteY50" fmla="*/ 1084881 h 5835112"/>
                <a:gd name="connsiteX51" fmla="*/ 2230041 w 5549915"/>
                <a:gd name="connsiteY51" fmla="*/ 943420 h 5835112"/>
                <a:gd name="connsiteX52" fmla="*/ 1084881 w 5549915"/>
                <a:gd name="connsiteY52" fmla="*/ 1493101 h 5835112"/>
                <a:gd name="connsiteX53" fmla="*/ 1084882 w 5549915"/>
                <a:gd name="connsiteY53" fmla="*/ 1647387 h 5835112"/>
                <a:gd name="connsiteX54" fmla="*/ 2230041 w 5549915"/>
                <a:gd name="connsiteY54" fmla="*/ 2197068 h 5835112"/>
                <a:gd name="connsiteX55" fmla="*/ 2230041 w 5549915"/>
                <a:gd name="connsiteY55" fmla="*/ 1840923 h 5835112"/>
                <a:gd name="connsiteX56" fmla="*/ 3314922 w 5549915"/>
                <a:gd name="connsiteY56" fmla="*/ 1840923 h 5835112"/>
                <a:gd name="connsiteX57" fmla="*/ 3314922 w 5549915"/>
                <a:gd name="connsiteY57" fmla="*/ 2199444 h 5835112"/>
                <a:gd name="connsiteX58" fmla="*/ 4465034 w 5549915"/>
                <a:gd name="connsiteY58" fmla="*/ 1647386 h 5835112"/>
                <a:gd name="connsiteX59" fmla="*/ 4465035 w 5549915"/>
                <a:gd name="connsiteY59" fmla="*/ 1493100 h 5835112"/>
                <a:gd name="connsiteX60" fmla="*/ 2585194 w 5549915"/>
                <a:gd name="connsiteY60" fmla="*/ 355153 h 5835112"/>
                <a:gd name="connsiteX61" fmla="*/ 2585194 w 5549915"/>
                <a:gd name="connsiteY61" fmla="*/ 729727 h 5835112"/>
                <a:gd name="connsiteX62" fmla="*/ 2959768 w 5549915"/>
                <a:gd name="connsiteY62" fmla="*/ 729727 h 5835112"/>
                <a:gd name="connsiteX63" fmla="*/ 2959768 w 5549915"/>
                <a:gd name="connsiteY63" fmla="*/ 355153 h 5835112"/>
                <a:gd name="connsiteX64" fmla="*/ 2230041 w 5549915"/>
                <a:gd name="connsiteY64" fmla="*/ 0 h 5835112"/>
                <a:gd name="connsiteX65" fmla="*/ 3314922 w 5549915"/>
                <a:gd name="connsiteY65" fmla="*/ 0 h 5835112"/>
                <a:gd name="connsiteX66" fmla="*/ 3314922 w 5549915"/>
                <a:gd name="connsiteY66" fmla="*/ 560828 h 5835112"/>
                <a:gd name="connsiteX67" fmla="*/ 4491267 w 5549915"/>
                <a:gd name="connsiteY67" fmla="*/ 1125478 h 5835112"/>
                <a:gd name="connsiteX68" fmla="*/ 5549915 w 5549915"/>
                <a:gd name="connsiteY68" fmla="*/ 1125478 h 5835112"/>
                <a:gd name="connsiteX69" fmla="*/ 5549915 w 5549915"/>
                <a:gd name="connsiteY69" fmla="*/ 2210358 h 5835112"/>
                <a:gd name="connsiteX70" fmla="*/ 5178098 w 5549915"/>
                <a:gd name="connsiteY70" fmla="*/ 2210358 h 5835112"/>
                <a:gd name="connsiteX71" fmla="*/ 5178098 w 5549915"/>
                <a:gd name="connsiteY71" fmla="*/ 4015524 h 5835112"/>
                <a:gd name="connsiteX72" fmla="*/ 5549915 w 5549915"/>
                <a:gd name="connsiteY72" fmla="*/ 4015524 h 5835112"/>
                <a:gd name="connsiteX73" fmla="*/ 5549915 w 5549915"/>
                <a:gd name="connsiteY73" fmla="*/ 5100405 h 5835112"/>
                <a:gd name="connsiteX74" fmla="*/ 4465035 w 5549915"/>
                <a:gd name="connsiteY74" fmla="*/ 5100404 h 5835112"/>
                <a:gd name="connsiteX75" fmla="*/ 4465034 w 5549915"/>
                <a:gd name="connsiteY75" fmla="*/ 4747167 h 5835112"/>
                <a:gd name="connsiteX76" fmla="*/ 3314922 w 5549915"/>
                <a:gd name="connsiteY76" fmla="*/ 5299225 h 5835112"/>
                <a:gd name="connsiteX77" fmla="*/ 3314922 w 5549915"/>
                <a:gd name="connsiteY77" fmla="*/ 5835112 h 5835112"/>
                <a:gd name="connsiteX78" fmla="*/ 2230041 w 5549915"/>
                <a:gd name="connsiteY78" fmla="*/ 5835112 h 5835112"/>
                <a:gd name="connsiteX79" fmla="*/ 2230041 w 5549915"/>
                <a:gd name="connsiteY79" fmla="*/ 5296848 h 5835112"/>
                <a:gd name="connsiteX80" fmla="*/ 1084882 w 5549915"/>
                <a:gd name="connsiteY80" fmla="*/ 4747168 h 5835112"/>
                <a:gd name="connsiteX81" fmla="*/ 1084881 w 5549915"/>
                <a:gd name="connsiteY81" fmla="*/ 5100405 h 5835112"/>
                <a:gd name="connsiteX82" fmla="*/ 1 w 5549915"/>
                <a:gd name="connsiteY82" fmla="*/ 5100406 h 5835112"/>
                <a:gd name="connsiteX83" fmla="*/ 1 w 5549915"/>
                <a:gd name="connsiteY83" fmla="*/ 4015525 h 5835112"/>
                <a:gd name="connsiteX84" fmla="*/ 371818 w 5549915"/>
                <a:gd name="connsiteY84" fmla="*/ 4015525 h 5835112"/>
                <a:gd name="connsiteX85" fmla="*/ 371818 w 5549915"/>
                <a:gd name="connsiteY85" fmla="*/ 2210359 h 5835112"/>
                <a:gd name="connsiteX86" fmla="*/ 0 w 5549915"/>
                <a:gd name="connsiteY86" fmla="*/ 2210359 h 5835112"/>
                <a:gd name="connsiteX87" fmla="*/ 1 w 5549915"/>
                <a:gd name="connsiteY87" fmla="*/ 1125479 h 5835112"/>
                <a:gd name="connsiteX88" fmla="*/ 1058649 w 5549915"/>
                <a:gd name="connsiteY88" fmla="*/ 1125479 h 5835112"/>
                <a:gd name="connsiteX89" fmla="*/ 2230041 w 5549915"/>
                <a:gd name="connsiteY89" fmla="*/ 563206 h 583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549915" h="5835112">
                  <a:moveTo>
                    <a:pt x="2585194" y="5105384"/>
                  </a:moveTo>
                  <a:lnTo>
                    <a:pt x="2585194" y="5479958"/>
                  </a:lnTo>
                  <a:lnTo>
                    <a:pt x="2959768" y="5479958"/>
                  </a:lnTo>
                  <a:lnTo>
                    <a:pt x="2959768" y="5105384"/>
                  </a:lnTo>
                  <a:close/>
                  <a:moveTo>
                    <a:pt x="355155" y="4370678"/>
                  </a:moveTo>
                  <a:lnTo>
                    <a:pt x="355155" y="4745252"/>
                  </a:lnTo>
                  <a:lnTo>
                    <a:pt x="729729" y="4745252"/>
                  </a:lnTo>
                  <a:lnTo>
                    <a:pt x="729729" y="4370678"/>
                  </a:lnTo>
                  <a:close/>
                  <a:moveTo>
                    <a:pt x="4820187" y="4370677"/>
                  </a:moveTo>
                  <a:lnTo>
                    <a:pt x="4820187" y="4745251"/>
                  </a:lnTo>
                  <a:lnTo>
                    <a:pt x="5194760" y="4745251"/>
                  </a:lnTo>
                  <a:lnTo>
                    <a:pt x="5194761" y="4370677"/>
                  </a:lnTo>
                  <a:close/>
                  <a:moveTo>
                    <a:pt x="2585194" y="2196076"/>
                  </a:moveTo>
                  <a:lnTo>
                    <a:pt x="2585194" y="2570650"/>
                  </a:lnTo>
                  <a:lnTo>
                    <a:pt x="2959768" y="2570650"/>
                  </a:lnTo>
                  <a:lnTo>
                    <a:pt x="2959768" y="2196076"/>
                  </a:lnTo>
                  <a:close/>
                  <a:moveTo>
                    <a:pt x="1084882" y="2027601"/>
                  </a:moveTo>
                  <a:lnTo>
                    <a:pt x="1084882" y="2210360"/>
                  </a:lnTo>
                  <a:lnTo>
                    <a:pt x="713066" y="2210360"/>
                  </a:lnTo>
                  <a:lnTo>
                    <a:pt x="713066" y="4015524"/>
                  </a:lnTo>
                  <a:lnTo>
                    <a:pt x="1084882" y="4015524"/>
                  </a:lnTo>
                  <a:lnTo>
                    <a:pt x="1084882" y="4366954"/>
                  </a:lnTo>
                  <a:lnTo>
                    <a:pt x="2230041" y="4916634"/>
                  </a:lnTo>
                  <a:lnTo>
                    <a:pt x="2230041" y="4750231"/>
                  </a:lnTo>
                  <a:lnTo>
                    <a:pt x="2601857" y="4750231"/>
                  </a:lnTo>
                  <a:lnTo>
                    <a:pt x="2601857" y="2925804"/>
                  </a:lnTo>
                  <a:lnTo>
                    <a:pt x="2230041" y="2925804"/>
                  </a:lnTo>
                  <a:lnTo>
                    <a:pt x="2230041" y="2577281"/>
                  </a:lnTo>
                  <a:close/>
                  <a:moveTo>
                    <a:pt x="4465034" y="2027600"/>
                  </a:moveTo>
                  <a:lnTo>
                    <a:pt x="3314922" y="2579658"/>
                  </a:lnTo>
                  <a:lnTo>
                    <a:pt x="3314922" y="2925804"/>
                  </a:lnTo>
                  <a:lnTo>
                    <a:pt x="2943105" y="2925804"/>
                  </a:lnTo>
                  <a:lnTo>
                    <a:pt x="2943105" y="4750231"/>
                  </a:lnTo>
                  <a:lnTo>
                    <a:pt x="3314922" y="4750231"/>
                  </a:lnTo>
                  <a:lnTo>
                    <a:pt x="3314922" y="4919010"/>
                  </a:lnTo>
                  <a:lnTo>
                    <a:pt x="4465034" y="4366953"/>
                  </a:lnTo>
                  <a:lnTo>
                    <a:pt x="4465034" y="4015523"/>
                  </a:lnTo>
                  <a:lnTo>
                    <a:pt x="4836850" y="4015523"/>
                  </a:lnTo>
                  <a:lnTo>
                    <a:pt x="4836850" y="2210359"/>
                  </a:lnTo>
                  <a:lnTo>
                    <a:pt x="4465034" y="2210359"/>
                  </a:lnTo>
                  <a:close/>
                  <a:moveTo>
                    <a:pt x="355155" y="1480632"/>
                  </a:moveTo>
                  <a:lnTo>
                    <a:pt x="355155" y="1855205"/>
                  </a:lnTo>
                  <a:lnTo>
                    <a:pt x="729729" y="1855206"/>
                  </a:lnTo>
                  <a:lnTo>
                    <a:pt x="729729" y="1480632"/>
                  </a:lnTo>
                  <a:close/>
                  <a:moveTo>
                    <a:pt x="5194761" y="1480631"/>
                  </a:moveTo>
                  <a:lnTo>
                    <a:pt x="4820187" y="1480631"/>
                  </a:lnTo>
                  <a:lnTo>
                    <a:pt x="4820187" y="1855205"/>
                  </a:lnTo>
                  <a:lnTo>
                    <a:pt x="5194761" y="1855204"/>
                  </a:lnTo>
                  <a:close/>
                  <a:moveTo>
                    <a:pt x="3314922" y="941042"/>
                  </a:moveTo>
                  <a:lnTo>
                    <a:pt x="3314922" y="1084881"/>
                  </a:lnTo>
                  <a:lnTo>
                    <a:pt x="2230041" y="1084881"/>
                  </a:lnTo>
                  <a:lnTo>
                    <a:pt x="2230041" y="943420"/>
                  </a:lnTo>
                  <a:lnTo>
                    <a:pt x="1084881" y="1493101"/>
                  </a:lnTo>
                  <a:lnTo>
                    <a:pt x="1084882" y="1647387"/>
                  </a:lnTo>
                  <a:lnTo>
                    <a:pt x="2230041" y="2197068"/>
                  </a:lnTo>
                  <a:lnTo>
                    <a:pt x="2230041" y="1840923"/>
                  </a:lnTo>
                  <a:lnTo>
                    <a:pt x="3314922" y="1840923"/>
                  </a:lnTo>
                  <a:lnTo>
                    <a:pt x="3314922" y="2199444"/>
                  </a:lnTo>
                  <a:lnTo>
                    <a:pt x="4465034" y="1647386"/>
                  </a:lnTo>
                  <a:lnTo>
                    <a:pt x="4465035" y="1493100"/>
                  </a:lnTo>
                  <a:close/>
                  <a:moveTo>
                    <a:pt x="2585194" y="355153"/>
                  </a:moveTo>
                  <a:lnTo>
                    <a:pt x="2585194" y="729727"/>
                  </a:lnTo>
                  <a:lnTo>
                    <a:pt x="2959768" y="729727"/>
                  </a:lnTo>
                  <a:lnTo>
                    <a:pt x="2959768" y="355153"/>
                  </a:lnTo>
                  <a:close/>
                  <a:moveTo>
                    <a:pt x="2230041" y="0"/>
                  </a:moveTo>
                  <a:lnTo>
                    <a:pt x="3314922" y="0"/>
                  </a:lnTo>
                  <a:lnTo>
                    <a:pt x="3314922" y="560828"/>
                  </a:lnTo>
                  <a:lnTo>
                    <a:pt x="4491267" y="1125478"/>
                  </a:lnTo>
                  <a:lnTo>
                    <a:pt x="5549915" y="1125478"/>
                  </a:lnTo>
                  <a:lnTo>
                    <a:pt x="5549915" y="2210358"/>
                  </a:lnTo>
                  <a:lnTo>
                    <a:pt x="5178098" y="2210358"/>
                  </a:lnTo>
                  <a:lnTo>
                    <a:pt x="5178098" y="4015524"/>
                  </a:lnTo>
                  <a:lnTo>
                    <a:pt x="5549915" y="4015524"/>
                  </a:lnTo>
                  <a:lnTo>
                    <a:pt x="5549915" y="5100405"/>
                  </a:lnTo>
                  <a:lnTo>
                    <a:pt x="4465035" y="5100404"/>
                  </a:lnTo>
                  <a:lnTo>
                    <a:pt x="4465034" y="4747167"/>
                  </a:lnTo>
                  <a:lnTo>
                    <a:pt x="3314922" y="5299225"/>
                  </a:lnTo>
                  <a:lnTo>
                    <a:pt x="3314922" y="5835112"/>
                  </a:lnTo>
                  <a:lnTo>
                    <a:pt x="2230041" y="5835112"/>
                  </a:lnTo>
                  <a:lnTo>
                    <a:pt x="2230041" y="5296848"/>
                  </a:lnTo>
                  <a:lnTo>
                    <a:pt x="1084882" y="4747168"/>
                  </a:lnTo>
                  <a:lnTo>
                    <a:pt x="1084881" y="5100405"/>
                  </a:lnTo>
                  <a:lnTo>
                    <a:pt x="1" y="5100406"/>
                  </a:lnTo>
                  <a:lnTo>
                    <a:pt x="1" y="4015525"/>
                  </a:lnTo>
                  <a:lnTo>
                    <a:pt x="371818" y="4015525"/>
                  </a:lnTo>
                  <a:lnTo>
                    <a:pt x="371818" y="2210359"/>
                  </a:lnTo>
                  <a:lnTo>
                    <a:pt x="0" y="2210359"/>
                  </a:lnTo>
                  <a:lnTo>
                    <a:pt x="1" y="1125479"/>
                  </a:lnTo>
                  <a:lnTo>
                    <a:pt x="1058649" y="1125479"/>
                  </a:lnTo>
                  <a:lnTo>
                    <a:pt x="2230041" y="563206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CAE">
              <a:extLst>
                <a:ext uri="{FF2B5EF4-FFF2-40B4-BE49-F238E27FC236}">
                  <a16:creationId xmlns:a16="http://schemas.microsoft.com/office/drawing/2014/main" id="{D37D54B5-E510-4CC4-8EF2-E0A1D1F828B3}"/>
                </a:ext>
              </a:extLst>
            </p:cNvPr>
            <p:cNvSpPr txBox="1"/>
            <p:nvPr/>
          </p:nvSpPr>
          <p:spPr>
            <a:xfrm>
              <a:off x="5759897" y="3196608"/>
              <a:ext cx="662374" cy="232392"/>
            </a:xfrm>
            <a:custGeom>
              <a:avLst/>
              <a:gdLst/>
              <a:ahLst/>
              <a:cxnLst/>
              <a:rect l="l" t="t" r="r" b="b"/>
              <a:pathLst>
                <a:path w="4537969" h="1592130">
                  <a:moveTo>
                    <a:pt x="2292897" y="596149"/>
                  </a:moveTo>
                  <a:lnTo>
                    <a:pt x="2167500" y="995981"/>
                  </a:lnTo>
                  <a:lnTo>
                    <a:pt x="2420349" y="995981"/>
                  </a:lnTo>
                  <a:close/>
                  <a:moveTo>
                    <a:pt x="3312779" y="30835"/>
                  </a:moveTo>
                  <a:lnTo>
                    <a:pt x="4537969" y="30835"/>
                  </a:lnTo>
                  <a:lnTo>
                    <a:pt x="4537969" y="411137"/>
                  </a:lnTo>
                  <a:lnTo>
                    <a:pt x="3823617" y="411137"/>
                  </a:lnTo>
                  <a:lnTo>
                    <a:pt x="3823617" y="554008"/>
                  </a:lnTo>
                  <a:lnTo>
                    <a:pt x="4460881" y="554008"/>
                  </a:lnTo>
                  <a:lnTo>
                    <a:pt x="4460881" y="937394"/>
                  </a:lnTo>
                  <a:lnTo>
                    <a:pt x="3823617" y="937394"/>
                  </a:lnTo>
                  <a:lnTo>
                    <a:pt x="3823617" y="1180993"/>
                  </a:lnTo>
                  <a:lnTo>
                    <a:pt x="4537969" y="1180993"/>
                  </a:lnTo>
                  <a:lnTo>
                    <a:pt x="4537969" y="1561295"/>
                  </a:lnTo>
                  <a:lnTo>
                    <a:pt x="3312779" y="1561295"/>
                  </a:lnTo>
                  <a:close/>
                  <a:moveTo>
                    <a:pt x="2021546" y="30835"/>
                  </a:moveTo>
                  <a:lnTo>
                    <a:pt x="2567331" y="30835"/>
                  </a:lnTo>
                  <a:lnTo>
                    <a:pt x="3136757" y="1561295"/>
                  </a:lnTo>
                  <a:lnTo>
                    <a:pt x="2599194" y="1561295"/>
                  </a:lnTo>
                  <a:lnTo>
                    <a:pt x="2528273" y="1349559"/>
                  </a:lnTo>
                  <a:lnTo>
                    <a:pt x="2052381" y="1349559"/>
                  </a:lnTo>
                  <a:lnTo>
                    <a:pt x="1986599" y="1561295"/>
                  </a:lnTo>
                  <a:lnTo>
                    <a:pt x="1452121" y="1561295"/>
                  </a:lnTo>
                  <a:close/>
                  <a:moveTo>
                    <a:pt x="805830" y="0"/>
                  </a:moveTo>
                  <a:cubicBezTo>
                    <a:pt x="885316" y="0"/>
                    <a:pt x="956409" y="5139"/>
                    <a:pt x="1019107" y="15417"/>
                  </a:cubicBezTo>
                  <a:cubicBezTo>
                    <a:pt x="1081806" y="25696"/>
                    <a:pt x="1137309" y="37859"/>
                    <a:pt x="1185618" y="51906"/>
                  </a:cubicBezTo>
                  <a:cubicBezTo>
                    <a:pt x="1233927" y="65953"/>
                    <a:pt x="1294741" y="90107"/>
                    <a:pt x="1368060" y="124369"/>
                  </a:cubicBezTo>
                  <a:lnTo>
                    <a:pt x="1368060" y="615678"/>
                  </a:lnTo>
                  <a:lnTo>
                    <a:pt x="1307418" y="615678"/>
                  </a:lnTo>
                  <a:cubicBezTo>
                    <a:pt x="1217653" y="543729"/>
                    <a:pt x="1155126" y="497648"/>
                    <a:pt x="1119836" y="477433"/>
                  </a:cubicBezTo>
                  <a:cubicBezTo>
                    <a:pt x="1084547" y="457219"/>
                    <a:pt x="1048058" y="441459"/>
                    <a:pt x="1010371" y="430153"/>
                  </a:cubicBezTo>
                  <a:cubicBezTo>
                    <a:pt x="972683" y="418846"/>
                    <a:pt x="931227" y="413193"/>
                    <a:pt x="886001" y="413193"/>
                  </a:cubicBezTo>
                  <a:cubicBezTo>
                    <a:pt x="804459" y="413193"/>
                    <a:pt x="740904" y="427412"/>
                    <a:pt x="695336" y="455849"/>
                  </a:cubicBezTo>
                  <a:cubicBezTo>
                    <a:pt x="649769" y="484286"/>
                    <a:pt x="616192" y="527455"/>
                    <a:pt x="594608" y="585357"/>
                  </a:cubicBezTo>
                  <a:cubicBezTo>
                    <a:pt x="573023" y="643259"/>
                    <a:pt x="562230" y="714352"/>
                    <a:pt x="562230" y="798635"/>
                  </a:cubicBezTo>
                  <a:cubicBezTo>
                    <a:pt x="562230" y="931569"/>
                    <a:pt x="588098" y="1029728"/>
                    <a:pt x="639833" y="1093112"/>
                  </a:cubicBezTo>
                  <a:cubicBezTo>
                    <a:pt x="691568" y="1156496"/>
                    <a:pt x="776707" y="1188188"/>
                    <a:pt x="895252" y="1188188"/>
                  </a:cubicBezTo>
                  <a:cubicBezTo>
                    <a:pt x="963775" y="1188188"/>
                    <a:pt x="1030414" y="1175168"/>
                    <a:pt x="1095168" y="1149130"/>
                  </a:cubicBezTo>
                  <a:cubicBezTo>
                    <a:pt x="1159922" y="1123091"/>
                    <a:pt x="1232728" y="1078208"/>
                    <a:pt x="1313585" y="1014482"/>
                  </a:cubicBezTo>
                  <a:lnTo>
                    <a:pt x="1368060" y="1014482"/>
                  </a:lnTo>
                  <a:lnTo>
                    <a:pt x="1368060" y="1464678"/>
                  </a:lnTo>
                  <a:cubicBezTo>
                    <a:pt x="1339966" y="1478382"/>
                    <a:pt x="1292685" y="1497740"/>
                    <a:pt x="1226218" y="1522751"/>
                  </a:cubicBezTo>
                  <a:cubicBezTo>
                    <a:pt x="1159751" y="1547762"/>
                    <a:pt x="1091913" y="1565578"/>
                    <a:pt x="1022705" y="1576199"/>
                  </a:cubicBezTo>
                  <a:cubicBezTo>
                    <a:pt x="953497" y="1586820"/>
                    <a:pt x="880862" y="1592130"/>
                    <a:pt x="804802" y="1592130"/>
                  </a:cubicBezTo>
                  <a:cubicBezTo>
                    <a:pt x="647884" y="1592130"/>
                    <a:pt x="508269" y="1559411"/>
                    <a:pt x="385955" y="1493971"/>
                  </a:cubicBezTo>
                  <a:cubicBezTo>
                    <a:pt x="263642" y="1428532"/>
                    <a:pt x="168737" y="1335512"/>
                    <a:pt x="101242" y="1214912"/>
                  </a:cubicBezTo>
                  <a:cubicBezTo>
                    <a:pt x="33747" y="1094311"/>
                    <a:pt x="0" y="955895"/>
                    <a:pt x="0" y="799663"/>
                  </a:cubicBezTo>
                  <a:cubicBezTo>
                    <a:pt x="0" y="644801"/>
                    <a:pt x="33576" y="506384"/>
                    <a:pt x="100728" y="384414"/>
                  </a:cubicBezTo>
                  <a:cubicBezTo>
                    <a:pt x="167881" y="262443"/>
                    <a:pt x="263299" y="167881"/>
                    <a:pt x="386983" y="100728"/>
                  </a:cubicBezTo>
                  <a:cubicBezTo>
                    <a:pt x="510667" y="33576"/>
                    <a:pt x="650283" y="0"/>
                    <a:pt x="8058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600" dirty="0">
                <a:latin typeface="Verdana Pro Black" panose="020B0604020202020204" pitchFamily="34" charset="0"/>
                <a:ea typeface="+mn-ea"/>
                <a:cs typeface="Meiryo UI" panose="020B0604030504040204" pitchFamily="50" charset="-128"/>
              </a:endParaRPr>
            </a:p>
          </p:txBody>
        </p:sp>
      </p:grpSp>
      <p:pic>
        <p:nvPicPr>
          <p:cNvPr id="3" name="001_波音リツ（ノーマル）_みなさん、本日はこ…">
            <a:hlinkClick r:id="" action="ppaction://media"/>
            <a:extLst>
              <a:ext uri="{FF2B5EF4-FFF2-40B4-BE49-F238E27FC236}">
                <a16:creationId xmlns:a16="http://schemas.microsoft.com/office/drawing/2014/main" id="{D803796C-FDDF-45A9-A54F-82E47DDB6B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65022" y="152400"/>
            <a:ext cx="609600" cy="609600"/>
          </a:xfrm>
          <a:prstGeom prst="rect">
            <a:avLst/>
          </a:prstGeom>
        </p:spPr>
      </p:pic>
      <p:pic>
        <p:nvPicPr>
          <p:cNvPr id="5" name="002_波音リツ（ノーマル）_このセミナーでは、…">
            <a:hlinkClick r:id="" action="ppaction://media"/>
            <a:extLst>
              <a:ext uri="{FF2B5EF4-FFF2-40B4-BE49-F238E27FC236}">
                <a16:creationId xmlns:a16="http://schemas.microsoft.com/office/drawing/2014/main" id="{36B9E966-A2C7-4F45-898F-D52600FF7B9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65022" y="1056592"/>
            <a:ext cx="609600" cy="609600"/>
          </a:xfrm>
          <a:prstGeom prst="rect">
            <a:avLst/>
          </a:prstGeom>
        </p:spPr>
      </p:pic>
      <p:pic>
        <p:nvPicPr>
          <p:cNvPr id="6" name="003_波音リツ（ノーマル）_それではスタートし…">
            <a:hlinkClick r:id="" action="ppaction://media"/>
            <a:extLst>
              <a:ext uri="{FF2B5EF4-FFF2-40B4-BE49-F238E27FC236}">
                <a16:creationId xmlns:a16="http://schemas.microsoft.com/office/drawing/2014/main" id="{CB719C99-6914-4F46-9C93-8F84B47D4D4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65022" y="19607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419437"/>
      </p:ext>
    </p:extLst>
  </p:cSld>
  <p:clrMapOvr>
    <a:masterClrMapping/>
  </p:clrMapOvr>
  <p:transition advTm="155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65" objId="3"/>
        <p14:stopEvt time="6499" objId="3"/>
        <p14:playEvt time="7353" objId="5"/>
        <p14:stopEvt time="12380" objId="5"/>
        <p14:playEvt time="13057" objId="6"/>
        <p14:stopEvt time="14776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50AF6-C2D2-472E-8369-6128A467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“</a:t>
            </a:r>
            <a:r>
              <a:rPr lang="ja-JP" altLang="en-US" dirty="0"/>
              <a:t>シミュレーション</a:t>
            </a:r>
            <a:r>
              <a:rPr lang="en-US" altLang="ja-JP" dirty="0"/>
              <a:t>”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pic>
        <p:nvPicPr>
          <p:cNvPr id="3" name="ソリッド・モデル" descr="レゴ, おもちゃ, 室内, ケーキ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B3F3B2C-06B7-4D19-88F2-0D070A1534C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119" y="1042017"/>
            <a:ext cx="6196115" cy="2672647"/>
          </a:xfrm>
          <a:prstGeom prst="rect">
            <a:avLst/>
          </a:prstGeom>
        </p:spPr>
      </p:pic>
      <p:pic>
        <p:nvPicPr>
          <p:cNvPr id="4" name="メッシュ図" descr="ANSYS Mechanical Pro">
            <a:extLst>
              <a:ext uri="{FF2B5EF4-FFF2-40B4-BE49-F238E27FC236}">
                <a16:creationId xmlns:a16="http://schemas.microsoft.com/office/drawing/2014/main" id="{D11056EE-E2A6-43B7-B6D0-A9AFFCCF7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119" y="3835905"/>
            <a:ext cx="6196115" cy="26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Dは形状の仮想試作">
            <a:extLst>
              <a:ext uri="{FF2B5EF4-FFF2-40B4-BE49-F238E27FC236}">
                <a16:creationId xmlns:a16="http://schemas.microsoft.com/office/drawing/2014/main" id="{0AC1B16B-845E-405D-99FC-C87E5B96E9B4}"/>
              </a:ext>
            </a:extLst>
          </p:cNvPr>
          <p:cNvSpPr txBox="1"/>
          <p:nvPr/>
        </p:nvSpPr>
        <p:spPr>
          <a:xfrm>
            <a:off x="8015288" y="1839730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3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次元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CAD</a:t>
            </a:r>
          </a:p>
          <a:p>
            <a:r>
              <a:rPr lang="ja-JP" altLang="en-US" sz="2800" b="1" dirty="0">
                <a:latin typeface="+mj-ea"/>
                <a:ea typeface="+mj-ea"/>
                <a:cs typeface="Meiryo UI" panose="020B0604030504040204" pitchFamily="50" charset="-128"/>
              </a:rPr>
              <a:t>“</a:t>
            </a:r>
            <a:r>
              <a:rPr lang="ja-JP" altLang="en-US" sz="2800" b="1" dirty="0">
                <a:solidFill>
                  <a:srgbClr val="C00000"/>
                </a:solidFill>
                <a:latin typeface="+mj-ea"/>
                <a:ea typeface="+mj-ea"/>
                <a:cs typeface="Meiryo UI" panose="020B0604030504040204" pitchFamily="50" charset="-128"/>
              </a:rPr>
              <a:t>形状</a:t>
            </a:r>
            <a:r>
              <a:rPr lang="ja-JP" altLang="en-US" sz="2800" b="1" dirty="0">
                <a:latin typeface="+mj-ea"/>
                <a:ea typeface="+mj-ea"/>
                <a:cs typeface="Meiryo UI" panose="020B0604030504040204" pitchFamily="50" charset="-128"/>
              </a:rPr>
              <a:t>”</a:t>
            </a:r>
            <a:r>
              <a:rPr lang="ja-JP" altLang="en-US" b="1" dirty="0">
                <a:latin typeface="+mj-ea"/>
                <a:ea typeface="+mj-ea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+mj-ea"/>
                <a:ea typeface="+mj-ea"/>
                <a:cs typeface="Meiryo UI" panose="020B0604030504040204" pitchFamily="50" charset="-128"/>
              </a:rPr>
              <a:t>仮想試作</a:t>
            </a:r>
          </a:p>
        </p:txBody>
      </p:sp>
      <p:sp>
        <p:nvSpPr>
          <p:cNvPr id="6" name="CAEは性能の仮想評価">
            <a:extLst>
              <a:ext uri="{FF2B5EF4-FFF2-40B4-BE49-F238E27FC236}">
                <a16:creationId xmlns:a16="http://schemas.microsoft.com/office/drawing/2014/main" id="{457A5E6F-0689-4DAF-9E4C-C7DC24113055}"/>
              </a:ext>
            </a:extLst>
          </p:cNvPr>
          <p:cNvSpPr txBox="1"/>
          <p:nvPr/>
        </p:nvSpPr>
        <p:spPr>
          <a:xfrm>
            <a:off x="8015290" y="4635059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CAE</a:t>
            </a:r>
          </a:p>
          <a:p>
            <a:r>
              <a:rPr lang="ja-JP" altLang="en-US" sz="2800" b="1" dirty="0">
                <a:latin typeface="+mj-ea"/>
                <a:ea typeface="+mj-ea"/>
                <a:cs typeface="Meiryo UI" panose="020B0604030504040204" pitchFamily="50" charset="-128"/>
              </a:rPr>
              <a:t>“</a:t>
            </a:r>
            <a:r>
              <a:rPr lang="ja-JP" altLang="en-US" sz="2800" b="1" dirty="0">
                <a:solidFill>
                  <a:srgbClr val="C00000"/>
                </a:solidFill>
                <a:latin typeface="+mj-ea"/>
                <a:ea typeface="+mj-ea"/>
                <a:cs typeface="Meiryo UI" panose="020B0604030504040204" pitchFamily="50" charset="-128"/>
              </a:rPr>
              <a:t>性能</a:t>
            </a:r>
            <a:r>
              <a:rPr lang="ja-JP" altLang="en-US" sz="2800" b="1" dirty="0">
                <a:latin typeface="+mj-ea"/>
                <a:ea typeface="+mj-ea"/>
                <a:cs typeface="Meiryo UI" panose="020B0604030504040204" pitchFamily="50" charset="-128"/>
              </a:rPr>
              <a:t>”</a:t>
            </a:r>
            <a:r>
              <a:rPr lang="ja-JP" altLang="en-US" b="1" dirty="0">
                <a:latin typeface="+mj-ea"/>
                <a:ea typeface="+mj-ea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+mj-ea"/>
                <a:ea typeface="+mj-ea"/>
                <a:cs typeface="Meiryo UI" panose="020B0604030504040204" pitchFamily="50" charset="-128"/>
              </a:rPr>
              <a:t>仮想評価</a:t>
            </a:r>
          </a:p>
        </p:txBody>
      </p:sp>
      <p:pic>
        <p:nvPicPr>
          <p:cNvPr id="11" name="はてな">
            <a:extLst>
              <a:ext uri="{FF2B5EF4-FFF2-40B4-BE49-F238E27FC236}">
                <a16:creationId xmlns:a16="http://schemas.microsoft.com/office/drawing/2014/main" id="{FDFB7C5F-7926-4F17-BF15-4720AB6426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42841" y="3896936"/>
            <a:ext cx="2441435" cy="2258327"/>
          </a:xfrm>
          <a:prstGeom prst="rect">
            <a:avLst/>
          </a:prstGeom>
        </p:spPr>
      </p:pic>
      <p:sp>
        <p:nvSpPr>
          <p:cNvPr id="12" name="マル">
            <a:extLst>
              <a:ext uri="{FF2B5EF4-FFF2-40B4-BE49-F238E27FC236}">
                <a16:creationId xmlns:a16="http://schemas.microsoft.com/office/drawing/2014/main" id="{41576A71-9AA5-4953-A3D3-52F0C3FB784C}"/>
              </a:ext>
            </a:extLst>
          </p:cNvPr>
          <p:cNvSpPr/>
          <p:nvPr/>
        </p:nvSpPr>
        <p:spPr>
          <a:xfrm>
            <a:off x="8434395" y="1042017"/>
            <a:ext cx="2258327" cy="2258327"/>
          </a:xfrm>
          <a:prstGeom prst="donut">
            <a:avLst>
              <a:gd name="adj" fmla="val 18861"/>
            </a:avLst>
          </a:prstGeom>
          <a:solidFill>
            <a:schemeClr val="accent1">
              <a:alpha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9" name="004_波音リツ（ノーマル）_スリーディーキャド…">
            <a:hlinkClick r:id="" action="ppaction://media"/>
            <a:extLst>
              <a:ext uri="{FF2B5EF4-FFF2-40B4-BE49-F238E27FC236}">
                <a16:creationId xmlns:a16="http://schemas.microsoft.com/office/drawing/2014/main" id="{82548032-71C4-4984-B8F9-1303FD3755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02031" y="2040"/>
            <a:ext cx="609600" cy="609600"/>
          </a:xfrm>
          <a:prstGeom prst="rect">
            <a:avLst/>
          </a:prstGeom>
        </p:spPr>
      </p:pic>
      <p:pic>
        <p:nvPicPr>
          <p:cNvPr id="10" name="005_波音リツ（ノーマル）_一方で、シーエーイ…">
            <a:hlinkClick r:id="" action="ppaction://media"/>
            <a:extLst>
              <a:ext uri="{FF2B5EF4-FFF2-40B4-BE49-F238E27FC236}">
                <a16:creationId xmlns:a16="http://schemas.microsoft.com/office/drawing/2014/main" id="{262B2517-FDB2-47BF-9B46-60D3D5BF431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02031" y="1036366"/>
            <a:ext cx="609600" cy="609600"/>
          </a:xfrm>
          <a:prstGeom prst="rect">
            <a:avLst/>
          </a:prstGeom>
        </p:spPr>
      </p:pic>
      <p:pic>
        <p:nvPicPr>
          <p:cNvPr id="13" name="006_波音リツ（ノーマル）_スリーディーキャド…">
            <a:hlinkClick r:id="" action="ppaction://media"/>
            <a:extLst>
              <a:ext uri="{FF2B5EF4-FFF2-40B4-BE49-F238E27FC236}">
                <a16:creationId xmlns:a16="http://schemas.microsoft.com/office/drawing/2014/main" id="{975FB2F2-5AB0-4958-9274-27AD45E8742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02031" y="2070692"/>
            <a:ext cx="609600" cy="609600"/>
          </a:xfrm>
          <a:prstGeom prst="rect">
            <a:avLst/>
          </a:prstGeom>
        </p:spPr>
      </p:pic>
      <p:pic>
        <p:nvPicPr>
          <p:cNvPr id="14" name="007_波音リツ（ノーマル）_ところが、シーエー…">
            <a:hlinkClick r:id="" action="ppaction://media"/>
            <a:extLst>
              <a:ext uri="{FF2B5EF4-FFF2-40B4-BE49-F238E27FC236}">
                <a16:creationId xmlns:a16="http://schemas.microsoft.com/office/drawing/2014/main" id="{874A1B0A-621F-46A2-BB58-38B2749CE43E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02031" y="3105018"/>
            <a:ext cx="609600" cy="609600"/>
          </a:xfrm>
          <a:prstGeom prst="rect">
            <a:avLst/>
          </a:prstGeom>
        </p:spPr>
      </p:pic>
      <p:pic>
        <p:nvPicPr>
          <p:cNvPr id="15" name="008_波音リツ（ノーマル）_それは、どうしてな…">
            <a:hlinkClick r:id="" action="ppaction://media"/>
            <a:extLst>
              <a:ext uri="{FF2B5EF4-FFF2-40B4-BE49-F238E27FC236}">
                <a16:creationId xmlns:a16="http://schemas.microsoft.com/office/drawing/2014/main" id="{3859B262-BE3B-4DA3-ACE3-8926A0563664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02031" y="4139344"/>
            <a:ext cx="609600" cy="609600"/>
          </a:xfrm>
          <a:prstGeom prst="rect">
            <a:avLst/>
          </a:prstGeom>
        </p:spPr>
      </p:pic>
      <p:pic>
        <p:nvPicPr>
          <p:cNvPr id="16" name="009_波音リツ（ノーマル）_その原因と解決方法…">
            <a:hlinkClick r:id="" action="ppaction://media"/>
            <a:extLst>
              <a:ext uri="{FF2B5EF4-FFF2-40B4-BE49-F238E27FC236}">
                <a16:creationId xmlns:a16="http://schemas.microsoft.com/office/drawing/2014/main" id="{5EAE9A85-1256-48C8-BA01-CF86445EE4B3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02031" y="51736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165551"/>
      </p:ext>
    </p:extLst>
  </p:cSld>
  <p:clrMapOvr>
    <a:masterClrMapping/>
  </p:clrMapOvr>
  <p:transition advTm="32835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522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ccel="100000" fill="hold" grpId="1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35000" y="13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515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100000" fill="hold" grpId="1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35000" y="13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460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56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224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5312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5" grpId="0"/>
          <p:bldP spid="5" grpId="1"/>
          <p:bldP spid="6" grpId="0"/>
          <p:bldP spid="6" grpId="1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522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35000" y="13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5152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35000" y="13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4608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556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224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5312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5" grpId="0"/>
          <p:bldP spid="5" grpId="1"/>
          <p:bldP spid="6" grpId="0"/>
          <p:bldP spid="6" grpId="1"/>
          <p:bldP spid="12" grpId="0" animBg="1"/>
          <p:bldP spid="12" grpId="1" animBg="1"/>
        </p:bldLst>
      </p:timing>
    </mc:Fallback>
  </mc:AlternateContent>
  <p:extLst>
    <p:ext uri="{E180D4A7-C9FB-4DFB-919C-405C955672EB}">
      <p14:showEvtLst xmlns:p14="http://schemas.microsoft.com/office/powerpoint/2010/main">
        <p14:playEvt time="1957" objId="9"/>
        <p14:stopEvt time="6493" objId="9"/>
        <p14:playEvt time="6601" objId="10"/>
        <p14:stopEvt time="11768" objId="10"/>
        <p14:playEvt time="11923" objId="13"/>
        <p14:stopEvt time="16545" objId="13"/>
        <p14:playEvt time="17006" objId="14"/>
        <p14:stopEvt time="22587" objId="14"/>
        <p14:playEvt time="22977" objId="15"/>
        <p14:stopEvt time="25236" objId="15"/>
        <p14:playEvt time="25759" objId="16"/>
        <p14:stopEvt time="31084" objId="1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5.3|5|5.9|2.7"/>
</p:tagLst>
</file>

<file path=ppt/theme/theme1.xml><?xml version="1.0" encoding="utf-8"?>
<a:theme xmlns:a="http://schemas.openxmlformats.org/drawingml/2006/main" name="標準">
  <a:themeElements>
    <a:clrScheme name="CYBERNET">
      <a:dk1>
        <a:srgbClr val="3F3F3F"/>
      </a:dk1>
      <a:lt1>
        <a:srgbClr val="FFFFFF"/>
      </a:lt1>
      <a:dk2>
        <a:srgbClr val="595959"/>
      </a:dk2>
      <a:lt2>
        <a:srgbClr val="FFFFFF"/>
      </a:lt2>
      <a:accent1>
        <a:srgbClr val="BE0F2D"/>
      </a:accent1>
      <a:accent2>
        <a:srgbClr val="C8B49B"/>
      </a:accent2>
      <a:accent3>
        <a:srgbClr val="9B9B91"/>
      </a:accent3>
      <a:accent4>
        <a:srgbClr val="005A82"/>
      </a:accent4>
      <a:accent5>
        <a:srgbClr val="EB7832"/>
      </a:accent5>
      <a:accent6>
        <a:srgbClr val="F0C832"/>
      </a:accent6>
      <a:hlink>
        <a:srgbClr val="0563C1"/>
      </a:hlink>
      <a:folHlink>
        <a:srgbClr val="954F72"/>
      </a:folHlink>
    </a:clrScheme>
    <a:fontScheme name="CYBERNET BIZ＋Segoe">
      <a:majorFont>
        <a:latin typeface="Segoe UI"/>
        <a:ea typeface="BIZ UDPゴシック"/>
        <a:cs typeface=""/>
      </a:majorFont>
      <a:minorFont>
        <a:latin typeface="Segoe UI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just">
          <a:defRPr kumimoji="1" sz="1200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kumimoji="1" sz="1800" dirty="0" smtClean="0">
            <a:latin typeface="+mn-ea"/>
            <a:ea typeface="+mn-ea"/>
            <a:cs typeface="Meiryo UI" panose="020B0604030504040204" pitchFamily="50" charset="-128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urisaki_template.pptx" id="{2FB2D3D7-39DC-42BF-B8EA-3D517925856B}" vid="{95274FF4-13DE-41DC-B4D3-44F2C2FF783F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kurisaki_template</Template>
  <TotalTime>0</TotalTime>
  <Words>164</Words>
  <Application>Microsoft Office PowerPoint</Application>
  <PresentationFormat>ワイド画面</PresentationFormat>
  <Paragraphs>21</Paragraphs>
  <Slides>2</Slides>
  <Notes>1</Notes>
  <HiddenSlides>0</HiddenSlides>
  <MMClips>9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  <vt:variant>
        <vt:lpstr>目的別スライド ショー</vt:lpstr>
      </vt:variant>
      <vt:variant>
        <vt:i4>2</vt:i4>
      </vt:variant>
    </vt:vector>
  </HeadingPairs>
  <TitlesOfParts>
    <vt:vector size="11" baseType="lpstr">
      <vt:lpstr>BIZ UDPゴシック</vt:lpstr>
      <vt:lpstr>Meiryo UI</vt:lpstr>
      <vt:lpstr>Spica Neue P</vt:lpstr>
      <vt:lpstr>Arial</vt:lpstr>
      <vt:lpstr>Segoe UI</vt:lpstr>
      <vt:lpstr>Verdana Pro Black</vt:lpstr>
      <vt:lpstr>標準</vt:lpstr>
      <vt:lpstr>3D CADとCAE</vt:lpstr>
      <vt:lpstr>“シミュレーション”とは</vt:lpstr>
      <vt:lpstr>プレゼン用</vt:lpstr>
      <vt:lpstr>配布用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2022-02-10T13:56:46Z</dcterms:created>
  <dcterms:modified xsi:type="dcterms:W3CDTF">2022-02-11T00:42:46Z</dcterms:modified>
</cp:coreProperties>
</file>