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0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2475" cy="10231438"/>
  <p:custShowLst>
    <p:custShow name="プレゼン用" id="0">
      <p:sldLst/>
    </p:custShow>
    <p:custShow name="配布用" id="1">
      <p:sldLst/>
    </p:custShow>
  </p:custShow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サマリー セクション" id="{8712DAB6-FB2C-4966-8922-0ACE47C8E8C0}">
          <p14:sldIdLst>
            <p14:sldId id="271"/>
          </p14:sldIdLst>
        </p14:section>
        <p14:section name="目次" id="{2AA904F9-227B-4572-88A6-0DB4BE089931}">
          <p14:sldIdLst>
            <p14:sldId id="270"/>
          </p14:sldIdLst>
        </p14:section>
        <p14:section name="セクション 1" id="{EA9B82DC-8C4D-4FD3-97EB-DC56B47A8000}">
          <p14:sldIdLst>
            <p14:sldId id="257"/>
            <p14:sldId id="258"/>
            <p14:sldId id="260"/>
            <p14:sldId id="259"/>
          </p14:sldIdLst>
        </p14:section>
        <p14:section name="セクション 2" id="{79D60FA2-6FD1-4214-B97A-2A49B19DBF03}">
          <p14:sldIdLst>
            <p14:sldId id="261"/>
            <p14:sldId id="262"/>
            <p14:sldId id="263"/>
            <p14:sldId id="264"/>
          </p14:sldIdLst>
        </p14:section>
        <p14:section name="セクション 3" id="{60BD07FD-F1D1-4638-8225-3D8B49826B08}">
          <p14:sldIdLst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9900"/>
    <a:srgbClr val="107940"/>
    <a:srgbClr val="15854A"/>
    <a:srgbClr val="AAB2BD"/>
    <a:srgbClr val="A8B0BB"/>
    <a:srgbClr val="E6E9EE"/>
    <a:srgbClr val="F1F3F5"/>
    <a:srgbClr val="EEF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6" autoAdjust="0"/>
    <p:restoredTop sz="94312" autoAdjust="0"/>
  </p:normalViewPr>
  <p:slideViewPr>
    <p:cSldViewPr snapToGrid="0" showGuides="1">
      <p:cViewPr varScale="1">
        <p:scale>
          <a:sx n="65" d="100"/>
          <a:sy n="65" d="100"/>
        </p:scale>
        <p:origin x="456" y="78"/>
      </p:cViewPr>
      <p:guideLst/>
    </p:cSldViewPr>
  </p:slideViewPr>
  <p:outlineViewPr>
    <p:cViewPr>
      <p:scale>
        <a:sx n="33" d="100"/>
        <a:sy n="33" d="100"/>
      </p:scale>
      <p:origin x="0" y="-161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>
        <p:scale>
          <a:sx n="110" d="100"/>
          <a:sy n="110" d="100"/>
        </p:scale>
        <p:origin x="1236" y="-209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A4DCB06D-443D-4974-8F2E-624DA5F52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6763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1288" y="4859933"/>
            <a:ext cx="6819900" cy="460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0CFAD2D8-CF85-44DC-894D-EEED0480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rtl="0" eaLnBrk="0" fontAlgn="base" hangingPunct="0">
      <a:spcBef>
        <a:spcPct val="30000"/>
      </a:spcBef>
      <a:spcAft>
        <a:spcPct val="0"/>
      </a:spcAft>
      <a:buClr>
        <a:srgbClr val="C00000"/>
      </a:buClr>
      <a:buFontTx/>
      <a:buNone/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2590800"/>
            <a:ext cx="9862589" cy="1143000"/>
          </a:xfrm>
          <a:prstGeom prst="rect">
            <a:avLst/>
          </a:prstGeom>
        </p:spPr>
        <p:txBody>
          <a:bodyPr/>
          <a:lstStyle>
            <a:lvl1pPr>
              <a:defRPr kumimoji="0" sz="3800" b="0"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0040" y="3844636"/>
            <a:ext cx="9875517" cy="4779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kumimoji="0" sz="2400">
                <a:solidFill>
                  <a:schemeClr val="tx2"/>
                </a:solidFill>
                <a:latin typeface="+mn-ea"/>
                <a:ea typeface="+mn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マスター字幕の書式設定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1328C6-8205-4FB8-AC2B-1F0A91C1C13B}"/>
              </a:ext>
            </a:extLst>
          </p:cNvPr>
          <p:cNvSpPr/>
          <p:nvPr userDrawn="1"/>
        </p:nvSpPr>
        <p:spPr>
          <a:xfrm>
            <a:off x="702734" y="313266"/>
            <a:ext cx="84666" cy="623993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203710-565B-4DC9-A492-C1A5E70A8624}"/>
              </a:ext>
            </a:extLst>
          </p:cNvPr>
          <p:cNvSpPr/>
          <p:nvPr userDrawn="1"/>
        </p:nvSpPr>
        <p:spPr>
          <a:xfrm>
            <a:off x="10423527" y="5786602"/>
            <a:ext cx="1519724" cy="766597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天と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3B19E9-1DF8-4B39-935E-0E3898F06BD0}"/>
              </a:ext>
            </a:extLst>
          </p:cNvPr>
          <p:cNvGrpSpPr/>
          <p:nvPr userDrawn="1"/>
        </p:nvGrpSpPr>
        <p:grpSpPr>
          <a:xfrm>
            <a:off x="-3566" y="-1"/>
            <a:ext cx="12204000" cy="6858002"/>
            <a:chOff x="-3566" y="-1"/>
            <a:chExt cx="9151133" cy="685800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23679D5-84E5-4FAE-BE33-01BFAED0DD61}"/>
                </a:ext>
              </a:extLst>
            </p:cNvPr>
            <p:cNvSpPr/>
            <p:nvPr/>
          </p:nvSpPr>
          <p:spPr>
            <a:xfrm flipH="1">
              <a:off x="1444" y="4508501"/>
              <a:ext cx="9141112" cy="2349500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58C6A0-DF96-4E09-95E6-C47A931F976E}"/>
                </a:ext>
              </a:extLst>
            </p:cNvPr>
            <p:cNvSpPr/>
            <p:nvPr/>
          </p:nvSpPr>
          <p:spPr>
            <a:xfrm flipH="1">
              <a:off x="-3566" y="4508500"/>
              <a:ext cx="9151133" cy="234950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30000"/>
                  </a:srgbClr>
                </a:gs>
                <a:gs pos="100000">
                  <a:srgbClr val="465962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1444" y="-1"/>
              <a:ext cx="9141112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9151132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E782252-92AA-4CE4-88B6-930BCC9554B5}"/>
                </a:ext>
              </a:extLst>
            </p:cNvPr>
            <p:cNvSpPr/>
            <p:nvPr/>
          </p:nvSpPr>
          <p:spPr>
            <a:xfrm flipH="1">
              <a:off x="-3565" y="-1"/>
              <a:ext cx="9151132" cy="685800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  <a:lumMod val="0"/>
                  </a:schemeClr>
                </a:gs>
                <a:gs pos="100000">
                  <a:srgbClr val="3E4654">
                    <a:alpha val="2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/>
          </p:nvSpPr>
          <p:spPr>
            <a:xfrm>
              <a:off x="1443" y="-1"/>
              <a:ext cx="9146123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5D7B17F-F7C8-4A98-8069-AB94A33FFBA8}"/>
                </a:ext>
              </a:extLst>
            </p:cNvPr>
            <p:cNvSpPr/>
            <p:nvPr/>
          </p:nvSpPr>
          <p:spPr>
            <a:xfrm>
              <a:off x="-3566" y="4508500"/>
              <a:ext cx="9147566" cy="2349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8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一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41E5A3-24BC-4021-8F97-94A876F46161}"/>
              </a:ext>
            </a:extLst>
          </p:cNvPr>
          <p:cNvGrpSpPr/>
          <p:nvPr userDrawn="1"/>
        </p:nvGrpSpPr>
        <p:grpSpPr>
          <a:xfrm>
            <a:off x="-3565" y="-1"/>
            <a:ext cx="12203999" cy="6858000"/>
            <a:chOff x="-3565" y="-1"/>
            <a:chExt cx="12203999" cy="450850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3115" y="-1"/>
              <a:ext cx="12190636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12203999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 userDrawn="1"/>
          </p:nvSpPr>
          <p:spPr>
            <a:xfrm>
              <a:off x="3114" y="-1"/>
              <a:ext cx="12197319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400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dal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71C1268-7774-4418-96F6-0015D607C318}"/>
              </a:ext>
            </a:extLst>
          </p:cNvPr>
          <p:cNvSpPr/>
          <p:nvPr userDrawn="1"/>
        </p:nvSpPr>
        <p:spPr>
          <a:xfrm>
            <a:off x="494903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EE1367-B2A5-41A8-B28C-C8BBF6E1770D}"/>
              </a:ext>
            </a:extLst>
          </p:cNvPr>
          <p:cNvSpPr/>
          <p:nvPr userDrawn="1"/>
        </p:nvSpPr>
        <p:spPr>
          <a:xfrm rot="5400000">
            <a:off x="598764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E3CC19-38C8-4240-BD88-34073F413FDD}"/>
              </a:ext>
            </a:extLst>
          </p:cNvPr>
          <p:cNvSpPr/>
          <p:nvPr userDrawn="1"/>
        </p:nvSpPr>
        <p:spPr>
          <a:xfrm rot="5400000">
            <a:off x="598764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273C8C4-9400-4BCA-9A2D-F921BF228E6B}"/>
              </a:ext>
            </a:extLst>
          </p:cNvPr>
          <p:cNvSpPr/>
          <p:nvPr userDrawn="1"/>
        </p:nvSpPr>
        <p:spPr>
          <a:xfrm>
            <a:off x="702625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601ACE2-D207-4DA2-B8C8-87468D98FED6}"/>
              </a:ext>
            </a:extLst>
          </p:cNvPr>
          <p:cNvSpPr/>
          <p:nvPr userDrawn="1"/>
        </p:nvSpPr>
        <p:spPr>
          <a:xfrm>
            <a:off x="494903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9507F3-964B-44A8-B104-84F30E863950}"/>
              </a:ext>
            </a:extLst>
          </p:cNvPr>
          <p:cNvSpPr/>
          <p:nvPr userDrawn="1"/>
        </p:nvSpPr>
        <p:spPr>
          <a:xfrm rot="5400000">
            <a:off x="598764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04BDEF5-73E4-4F86-A51E-3CCB6E2FC0D4}"/>
              </a:ext>
            </a:extLst>
          </p:cNvPr>
          <p:cNvSpPr/>
          <p:nvPr userDrawn="1"/>
        </p:nvSpPr>
        <p:spPr>
          <a:xfrm>
            <a:off x="702625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EB952B2-B374-4A7F-98A0-7DE1F5A85BB7}"/>
              </a:ext>
            </a:extLst>
          </p:cNvPr>
          <p:cNvSpPr/>
          <p:nvPr userDrawn="1"/>
        </p:nvSpPr>
        <p:spPr>
          <a:xfrm>
            <a:off x="494903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CD4B44-129B-4197-834D-9EFF2BB4BABC}"/>
              </a:ext>
            </a:extLst>
          </p:cNvPr>
          <p:cNvSpPr/>
          <p:nvPr userDrawn="1"/>
        </p:nvSpPr>
        <p:spPr>
          <a:xfrm rot="5400000">
            <a:off x="598764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92897AC-791C-48B1-ACC6-1AFD55C0DE20}"/>
              </a:ext>
            </a:extLst>
          </p:cNvPr>
          <p:cNvSpPr/>
          <p:nvPr userDrawn="1"/>
        </p:nvSpPr>
        <p:spPr>
          <a:xfrm>
            <a:off x="702625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FBA80B3-06EE-4E76-978D-273DF7EF1B5F}"/>
              </a:ext>
            </a:extLst>
          </p:cNvPr>
          <p:cNvSpPr/>
          <p:nvPr userDrawn="1"/>
        </p:nvSpPr>
        <p:spPr>
          <a:xfrm>
            <a:off x="287181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C9269D-DB4E-420E-A427-68BABF550495}"/>
              </a:ext>
            </a:extLst>
          </p:cNvPr>
          <p:cNvSpPr/>
          <p:nvPr userDrawn="1"/>
        </p:nvSpPr>
        <p:spPr>
          <a:xfrm rot="5400000">
            <a:off x="391042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5573352-F455-4297-8320-0C020E7CC0C2}"/>
              </a:ext>
            </a:extLst>
          </p:cNvPr>
          <p:cNvSpPr/>
          <p:nvPr userDrawn="1"/>
        </p:nvSpPr>
        <p:spPr>
          <a:xfrm rot="5400000">
            <a:off x="391042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107068-8160-459F-93F3-C8A5C86C65F2}"/>
              </a:ext>
            </a:extLst>
          </p:cNvPr>
          <p:cNvSpPr/>
          <p:nvPr userDrawn="1"/>
        </p:nvSpPr>
        <p:spPr>
          <a:xfrm>
            <a:off x="287181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19FA2CB-16D1-4104-BA5A-23251A9DEB3C}"/>
              </a:ext>
            </a:extLst>
          </p:cNvPr>
          <p:cNvSpPr/>
          <p:nvPr userDrawn="1"/>
        </p:nvSpPr>
        <p:spPr>
          <a:xfrm rot="5400000">
            <a:off x="391042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B259638-21F0-44CB-80A3-44FB30DEF0A5}"/>
              </a:ext>
            </a:extLst>
          </p:cNvPr>
          <p:cNvSpPr/>
          <p:nvPr userDrawn="1"/>
        </p:nvSpPr>
        <p:spPr>
          <a:xfrm>
            <a:off x="287181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A4DC6E1-40CD-4A98-B7C4-E75C4043ECB4}"/>
              </a:ext>
            </a:extLst>
          </p:cNvPr>
          <p:cNvSpPr/>
          <p:nvPr userDrawn="1"/>
        </p:nvSpPr>
        <p:spPr>
          <a:xfrm rot="5400000">
            <a:off x="391042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1431E8E-5E51-4C0A-A4A8-4B15E7D60F31}"/>
              </a:ext>
            </a:extLst>
          </p:cNvPr>
          <p:cNvSpPr/>
          <p:nvPr userDrawn="1"/>
        </p:nvSpPr>
        <p:spPr>
          <a:xfrm rot="5400000">
            <a:off x="8064866" y="145088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D495A4-C31F-4B3F-95A6-8E449CE05962}"/>
              </a:ext>
            </a:extLst>
          </p:cNvPr>
          <p:cNvSpPr/>
          <p:nvPr userDrawn="1"/>
        </p:nvSpPr>
        <p:spPr>
          <a:xfrm rot="5400000">
            <a:off x="8064866" y="352810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3023753-F2D2-4F7D-8313-6FE6016B51CC}"/>
              </a:ext>
            </a:extLst>
          </p:cNvPr>
          <p:cNvSpPr/>
          <p:nvPr userDrawn="1"/>
        </p:nvSpPr>
        <p:spPr>
          <a:xfrm>
            <a:off x="9103476" y="248949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DDD32FF-B3CD-48E7-BF23-BB01CA22A8C9}"/>
              </a:ext>
            </a:extLst>
          </p:cNvPr>
          <p:cNvSpPr/>
          <p:nvPr userDrawn="1"/>
        </p:nvSpPr>
        <p:spPr>
          <a:xfrm rot="5400000">
            <a:off x="8064866" y="-626337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9437608-6F50-4BA4-B67A-BA4583C78A22}"/>
              </a:ext>
            </a:extLst>
          </p:cNvPr>
          <p:cNvSpPr/>
          <p:nvPr userDrawn="1"/>
        </p:nvSpPr>
        <p:spPr>
          <a:xfrm>
            <a:off x="9103476" y="41227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C86CA96-BD25-423B-A59F-0B7E821BE644}"/>
              </a:ext>
            </a:extLst>
          </p:cNvPr>
          <p:cNvSpPr/>
          <p:nvPr userDrawn="1"/>
        </p:nvSpPr>
        <p:spPr>
          <a:xfrm rot="5400000">
            <a:off x="8064866" y="560532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24C942E-2BC5-406B-BBE6-02A4041E05FA}"/>
              </a:ext>
            </a:extLst>
          </p:cNvPr>
          <p:cNvSpPr/>
          <p:nvPr userDrawn="1"/>
        </p:nvSpPr>
        <p:spPr>
          <a:xfrm>
            <a:off x="9103476" y="456671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デザインすごろ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0ACABC6F-3B89-43A6-8F0A-1128850447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87" y="1427261"/>
            <a:ext cx="5241834" cy="5241834"/>
          </a:xfrm>
          <a:prstGeom prst="ellipse">
            <a:avLst/>
          </a:prstGeom>
          <a:solidFill>
            <a:srgbClr val="DDDDDD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AFB9B1C3-FD65-41F9-967A-E3F32C81EF0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0610" y="1480102"/>
            <a:ext cx="10568" cy="2610349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7664C467-5BAD-4A41-8B1B-AE45372F30D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796171" y="4090451"/>
            <a:ext cx="2325007" cy="135273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90A82AFE-D19F-489D-93EB-D9DD4C1643BC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110610" y="4101019"/>
            <a:ext cx="2325007" cy="1342163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8" name="Oval 19">
            <a:extLst>
              <a:ext uri="{FF2B5EF4-FFF2-40B4-BE49-F238E27FC236}">
                <a16:creationId xmlns:a16="http://schemas.microsoft.com/office/drawing/2014/main" id="{8D6747AA-82A9-4D82-B545-BFAFF18F8E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57082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9" name="Oval 20">
            <a:extLst>
              <a:ext uri="{FF2B5EF4-FFF2-40B4-BE49-F238E27FC236}">
                <a16:creationId xmlns:a16="http://schemas.microsoft.com/office/drawing/2014/main" id="{A1C23391-82F5-40E5-AEA6-F7D125546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0725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C280102D-CD63-4F90-BEF2-E5E5FA97C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13903" y="2272718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7DCCDAD-1B0F-4594-A34A-3133552D7172}"/>
              </a:ext>
            </a:extLst>
          </p:cNvPr>
          <p:cNvCxnSpPr/>
          <p:nvPr userDrawn="1"/>
        </p:nvCxnSpPr>
        <p:spPr>
          <a:xfrm>
            <a:off x="6110610" y="1427261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256872F-9E55-431B-B8B2-4B3D1941E338}"/>
              </a:ext>
            </a:extLst>
          </p:cNvPr>
          <p:cNvCxnSpPr/>
          <p:nvPr userDrawn="1"/>
        </p:nvCxnSpPr>
        <p:spPr>
          <a:xfrm flipH="1">
            <a:off x="3786510" y="1436786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F9F5424-0DAC-40A3-B881-CC0739575CDF}"/>
              </a:ext>
            </a:extLst>
          </p:cNvPr>
          <p:cNvCxnSpPr/>
          <p:nvPr userDrawn="1"/>
        </p:nvCxnSpPr>
        <p:spPr>
          <a:xfrm>
            <a:off x="3796171" y="5443182"/>
            <a:ext cx="4639446" cy="0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sp>
        <p:nvSpPr>
          <p:cNvPr id="14" name="Rectangle 22">
            <a:extLst>
              <a:ext uri="{FF2B5EF4-FFF2-40B4-BE49-F238E27FC236}">
                <a16:creationId xmlns:a16="http://schemas.microsoft.com/office/drawing/2014/main" id="{6F1B6B71-A992-44DD-8F5F-891C62453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5721" y="1120783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007A4D64-6DBE-4F9B-93E1-176DD69808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00728" y="5136704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458751B3-82C8-4CB6-A4C0-BA34F0F3D3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50714" y="5147272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0C1E6238-67AE-4C62-8818-572C23E233F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110610" y="3435222"/>
            <a:ext cx="1173072" cy="665797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AA3254A3-0EEC-4F44-A795-A4FEFFEF60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01634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BE063978-79E8-4B8F-B9DD-800DC501D72A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4969243" y="3435222"/>
            <a:ext cx="1130799" cy="655229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5B802988-6FDE-4E33-B111-F6D7E1E7A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18900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0BDF9450-6BE6-4D1C-87C0-732F6B4F18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21178" y="4101019"/>
            <a:ext cx="0" cy="1331595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4C4C290E-FCBE-4ADE-9498-47C5AC130B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60267" y="5200113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3" name="AutoShape 25">
            <a:extLst>
              <a:ext uri="{FF2B5EF4-FFF2-40B4-BE49-F238E27FC236}">
                <a16:creationId xmlns:a16="http://schemas.microsoft.com/office/drawing/2014/main" id="{ED7A2D47-10A8-4BEC-9FE7-41CBEEFE7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71631" y="3625450"/>
            <a:ext cx="1099094" cy="951139"/>
          </a:xfrm>
          <a:prstGeom prst="hexagon">
            <a:avLst>
              <a:gd name="adj" fmla="val 28889"/>
              <a:gd name="vf" fmla="val 115470"/>
            </a:avLst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401" y="3050658"/>
            <a:ext cx="10858690" cy="6176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3A053A-5991-4022-A73E-E79FC2B75B78}"/>
              </a:ext>
            </a:extLst>
          </p:cNvPr>
          <p:cNvSpPr/>
          <p:nvPr userDrawn="1"/>
        </p:nvSpPr>
        <p:spPr>
          <a:xfrm>
            <a:off x="702734" y="313267"/>
            <a:ext cx="84666" cy="335501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大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55B9AD7-2F50-4DA1-8F22-CCFE147E13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69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/>
            </a:lvl1pPr>
            <a:lvl2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3pPr>
          </a:lstStyle>
          <a:p>
            <a:pPr lvl="0"/>
            <a:r>
              <a:rPr lang="ja-JP" altLang="en-US" dirty="0"/>
              <a:t>マスタテキストの書式設定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83E467-3F39-42BD-A2AD-50EF9E3E4B77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9A55F6C-B651-495B-A40F-7D4CC866AB9C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201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中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0A9182-064C-4694-8EE0-D84980CF67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4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200"/>
            </a:lvl2pPr>
            <a:lvl3pPr marL="812800" indent="-174625" defTabSz="900113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0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AD2F9A-5CD1-4D4A-94B4-23383AF38A62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776C9CD-B495-4FCD-82DC-478E17878F2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1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小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6B2F5-F1DF-4A1D-A6D2-D377FE4E7B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 marL="261938" indent="-261938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0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800"/>
            </a:lvl2pPr>
            <a:lvl3pPr marL="711200" indent="-174625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57CF188-9E10-4266-A083-E5E8523AB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6F289A-7BFA-41A9-820F-BBD97FA75008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11BF45E-0512-4F42-8CC8-45053EDD5B8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84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8887AF-7875-417F-A509-A40CED1114B5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hlinkClick r:id="rId2" action="ppaction://hlinksldjump"/>
            <a:extLst>
              <a:ext uri="{FF2B5EF4-FFF2-40B4-BE49-F238E27FC236}">
                <a16:creationId xmlns:a16="http://schemas.microsoft.com/office/drawing/2014/main" id="{7B6E431B-5EC3-4CB6-A006-D90B595C9128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コンテンツ×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989352-7A01-4896-8F54-85CAC9A4B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208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923B2CCC-7398-48AA-9E59-C0AD67239A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203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E30757C-333C-4A6A-9BA2-4F503B7E26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7375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56DF5D16-BDDB-41E9-AF5F-DCE315F13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200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88CBE7-66EA-46AC-B01E-ACF68EA21CEC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CC471AC-CA56-4EFE-B5DB-DF579D10877F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263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724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1603" y="6612584"/>
            <a:ext cx="497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Spica Neue P" panose="02000503000000000000" pitchFamily="2" charset="-128"/>
                <a:cs typeface="Spica Neue P" panose="02000503000000000000" pitchFamily="2" charset="-128"/>
              </a:rPr>
              <a:t>© 2021 CYBERNET SYSTEMS CO., LTD. All Rights Reserved.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596892" y="6612584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E587B3-9634-4AD1-A872-A0976EB453E8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pica Neue P" panose="02000503000000000000" pitchFamily="2" charset="-128"/>
                <a:ea typeface="Spica Neue P" panose="02000503000000000000" pitchFamily="2" charset="-128"/>
                <a:cs typeface="Spica Neue P" panose="02000503000000000000" pitchFamily="2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714" r:id="rId3"/>
    <p:sldLayoutId id="2147483715" r:id="rId4"/>
    <p:sldLayoutId id="2147483716" r:id="rId5"/>
    <p:sldLayoutId id="2147483672" r:id="rId6"/>
    <p:sldLayoutId id="2147483683" r:id="rId7"/>
    <p:sldLayoutId id="2147483673" r:id="rId8"/>
    <p:sldLayoutId id="2147483678" r:id="rId9"/>
    <p:sldLayoutId id="2147483698" r:id="rId10"/>
    <p:sldLayoutId id="2147483699" r:id="rId11"/>
    <p:sldLayoutId id="2147483679" r:id="rId12"/>
    <p:sldLayoutId id="2147483684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0">
          <a:solidFill>
            <a:schemeClr val="tx1"/>
          </a:solidFill>
          <a:latin typeface="+mj-ea"/>
          <a:ea typeface="+mj-ea"/>
          <a:cs typeface="Spica Neue P Light" panose="02000303000000000000" pitchFamily="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7188" indent="-357188" algn="just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Meiryo UI" pitchFamily="50" charset="-128"/>
        <a:buChar char="▌"/>
        <a:defRPr kumimoji="1" lang="ja-JP" altLang="en-US" sz="26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1pPr>
      <a:lvl2pPr marL="623888" indent="-366713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80000"/>
        <a:buFont typeface="Meiryo UI" pitchFamily="50" charset="-128"/>
        <a:buChar char="▶"/>
        <a:defRPr kumimoji="1" lang="ja-JP" altLang="en-US" sz="24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2pPr>
      <a:lvl3pPr marL="898525" indent="-200025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Char char="•"/>
        <a:defRPr kumimoji="1" lang="ja-JP" altLang="en-US" sz="22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  <p15:guide id="3" orient="horz" pos="1480" userDrawn="1">
          <p15:clr>
            <a:srgbClr val="9FCC3B"/>
          </p15:clr>
        </p15:guide>
        <p15:guide id="4" orient="horz" pos="2840" userDrawn="1">
          <p15:clr>
            <a:srgbClr val="9FCC3B"/>
          </p15:clr>
        </p15:guide>
        <p15:guide id="5" pos="2631" userDrawn="1">
          <p15:clr>
            <a:srgbClr val="9FCC3B"/>
          </p15:clr>
        </p15:guide>
        <p15:guide id="6" pos="5049" userDrawn="1">
          <p15:clr>
            <a:srgbClr val="9FCC3B"/>
          </p15:clr>
        </p15:guide>
        <p15:guide id="7" orient="horz" pos="119" userDrawn="1">
          <p15:clr>
            <a:srgbClr val="9FCC3B"/>
          </p15:clr>
        </p15:guide>
        <p15:guide id="8" orient="horz" pos="4201" userDrawn="1">
          <p15:clr>
            <a:srgbClr val="9FCC3B"/>
          </p15:clr>
        </p15:guide>
        <p15:guide id="9" pos="7537" userDrawn="1">
          <p15:clr>
            <a:srgbClr val="9FCC3B"/>
          </p15:clr>
        </p15:guide>
        <p15:guide id="10" pos="121" userDrawn="1">
          <p15:clr>
            <a:srgbClr val="9FCC3B"/>
          </p15:clr>
        </p15:guide>
        <p15:guide id="11" orient="horz" pos="2387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3" name="サマリー ズーム 2">
                <a:extLst>
                  <a:ext uri="{FF2B5EF4-FFF2-40B4-BE49-F238E27FC236}">
                    <a16:creationId xmlns:a16="http://schemas.microsoft.com/office/drawing/2014/main" id="{BE44E941-5141-4EDB-BB19-72319A56A5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9094837"/>
                  </p:ext>
                </p:extLst>
              </p:nvPr>
            </p:nvGraphicFramePr>
            <p:xfrm>
              <a:off x="2032000" y="719666"/>
              <a:ext cx="8128000" cy="5418667"/>
            </p:xfrm>
            <a:graphic>
              <a:graphicData uri="http://schemas.microsoft.com/office/powerpoint/2016/summaryzoom">
                <psuz:summaryZm>
                  <psuz:summaryZmObj sectionId="{2AA904F9-227B-4572-88A6-0DB4BE089931}">
                    <psuz:zmPr id="{0748B7B8-FFCA-4344-A76D-F77D936B0B97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37820" y="583354"/>
                          <a:ext cx="3657600" cy="20574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EA9B82DC-8C4D-4FD3-97EB-DC56B47A8000}">
                    <psuz:zmPr id="{1011D53F-EFC0-4C1D-A265-7E2C9590A567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32580" y="583354"/>
                          <a:ext cx="3657600" cy="20574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9D60FA2-6FD1-4214-B97A-2A49B19DBF03}">
                    <psuz:zmPr id="{5AF44302-6E1D-43B3-96DF-8662DF557109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37820" y="2777914"/>
                          <a:ext cx="3657600" cy="20574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60BD07FD-F1D1-4638-8225-3D8B49826B08}">
                    <psuz:zmPr id="{02B67E89-0914-4CC6-A4B8-EF1D28E4F024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32580" y="2777914"/>
                          <a:ext cx="3657600" cy="20574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3" name="サマリー ズーム 2">
                <a:extLst>
                  <a:ext uri="{FF2B5EF4-FFF2-40B4-BE49-F238E27FC236}">
                    <a16:creationId xmlns:a16="http://schemas.microsoft.com/office/drawing/2014/main" id="{BE44E941-5141-4EDB-BB19-72319A56A52B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2032000" y="719666"/>
                <a:ext cx="8128000" cy="5418667"/>
                <a:chOff x="2032000" y="719666"/>
                <a:chExt cx="8128000" cy="5418667"/>
              </a:xfrm>
            </p:grpSpPr>
            <p:pic>
              <p:nvPicPr>
                <p:cNvPr id="4" name="図 4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369820" y="1303020"/>
                  <a:ext cx="3657600" cy="205740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5" name="図 5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64580" y="1303020"/>
                  <a:ext cx="3657600" cy="205740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図 6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369820" y="3497580"/>
                  <a:ext cx="3657600" cy="205740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図 7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64580" y="3497580"/>
                  <a:ext cx="3657600" cy="205740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296663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59727" y="3250280"/>
            <a:ext cx="627255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2-C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5418E0B4-4F4C-4CFA-8200-5FACAA970251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46EDDD9E-F69F-4174-900E-E44187E9FBD7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78932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550432" y="2887967"/>
            <a:ext cx="509113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E1DF8F8B-B3B6-4AFD-BFD0-E86F31F91379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36904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8161" y="3250280"/>
            <a:ext cx="623568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3-A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8233A211-890A-4DCE-A232-8F9827595521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1528AF5B-B247-47C8-A02F-4BFC8C9FE971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90345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3352" y="3250280"/>
            <a:ext cx="624530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3-B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7886070-722F-484E-A558-7975D8B3C0FB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2F0CA05B-80BA-4916-8032-35DE96131094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74471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59727" y="3250280"/>
            <a:ext cx="627255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3-C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A645DFA0-40DB-4936-941D-50036A96365A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D80CA871-6856-4EC3-BF9B-1BB9ED6181E5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1169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30C2A-1128-4441-BBBC-01B533B3F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0" y="3013364"/>
            <a:ext cx="9862589" cy="720436"/>
          </a:xfrm>
        </p:spPr>
        <p:txBody>
          <a:bodyPr/>
          <a:lstStyle/>
          <a:p>
            <a:r>
              <a:rPr lang="ja-JP" altLang="en-US" dirty="0"/>
              <a:t>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C2DEF9-123E-4C66-9313-3218FDA08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54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610544" y="2887967"/>
            <a:ext cx="4970913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8CE18AA-65A1-42F6-95C0-BF1B277689F0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318215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38273" y="3250280"/>
            <a:ext cx="611545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1-A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2A13C155-7827-43E8-9B3E-9B83C50FE9B5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8DD67C4C-E691-47EB-9B21-EB7AEABBE935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2363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33464" y="3250280"/>
            <a:ext cx="612507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1-B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7F9210C6-631A-4B9D-AD83-2A2EFED3B5D3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20FEA3CC-9D04-4E3B-B9EE-51F8469D9413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21386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19839" y="3250280"/>
            <a:ext cx="615232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1-C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4A7C6F83-11D6-4AEF-883A-34A97EB15CFC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1B04FC64-1936-4125-AB28-C53CCBDB35EB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51403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550432" y="2887967"/>
            <a:ext cx="509113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1391DC4-8962-4D04-BD0C-6E3B18128405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68143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8161" y="3250280"/>
            <a:ext cx="623568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2-A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8420A4C9-3ACF-4C7B-A177-F5AE3B98C476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0F8864DD-ACE5-4E3E-A7EA-76F7802B90B3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96975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3352" y="3250280"/>
            <a:ext cx="624530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2-B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AB3881A8-123F-41B2-A6E9-49A38B3B8722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7FEF6B18-2D37-4CF9-BDFC-A56B5DF44791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50470346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CYBERNET">
      <a:dk1>
        <a:srgbClr val="3F3F3F"/>
      </a:dk1>
      <a:lt1>
        <a:srgbClr val="FFFFFF"/>
      </a:lt1>
      <a:dk2>
        <a:srgbClr val="595959"/>
      </a:dk2>
      <a:lt2>
        <a:srgbClr val="FFFFFF"/>
      </a:lt2>
      <a:accent1>
        <a:srgbClr val="BE0F2D"/>
      </a:accent1>
      <a:accent2>
        <a:srgbClr val="C8B49B"/>
      </a:accent2>
      <a:accent3>
        <a:srgbClr val="9B9B91"/>
      </a:accent3>
      <a:accent4>
        <a:srgbClr val="005A82"/>
      </a:accent4>
      <a:accent5>
        <a:srgbClr val="EB7832"/>
      </a:accent5>
      <a:accent6>
        <a:srgbClr val="F0C832"/>
      </a:accent6>
      <a:hlink>
        <a:srgbClr val="0563C1"/>
      </a:hlink>
      <a:folHlink>
        <a:srgbClr val="954F72"/>
      </a:folHlink>
    </a:clrScheme>
    <a:fontScheme name="CYBERNET BIZ＋Segoe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just">
          <a:defRPr kumimoji="1" sz="12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kumimoji="1" sz="1800" dirty="0" smtClean="0">
            <a:latin typeface="+mn-ea"/>
            <a:ea typeface="+mn-ea"/>
            <a:cs typeface="Meiryo UI" panose="020B0604030504040204" pitchFamily="50" charset="-128"/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risaki_template.pptx" id="{2FB2D3D7-39DC-42BF-B8EA-3D517925856B}" vid="{95274FF4-13DE-41DC-B4D3-44F2C2FF783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kurisaki_template</Template>
  <TotalTime>0</TotalTime>
  <Words>79</Words>
  <Application>Microsoft Office PowerPoint</Application>
  <PresentationFormat>ワイド画面</PresentationFormat>
  <Paragraphs>55</Paragraphs>
  <Slides>14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  <vt:variant>
        <vt:lpstr>目的別スライド ショー</vt:lpstr>
      </vt:variant>
      <vt:variant>
        <vt:i4>2</vt:i4>
      </vt:variant>
    </vt:vector>
  </HeadingPairs>
  <TitlesOfParts>
    <vt:vector size="22" baseType="lpstr">
      <vt:lpstr>BIZ UDPゴシック</vt:lpstr>
      <vt:lpstr>Meiryo UI</vt:lpstr>
      <vt:lpstr>Spica Neue P</vt:lpstr>
      <vt:lpstr>Arial</vt:lpstr>
      <vt:lpstr>Segoe UI</vt:lpstr>
      <vt:lpstr>標準</vt:lpstr>
      <vt:lpstr>PowerPoint プレゼンテーション</vt:lpstr>
      <vt:lpstr>タイトル</vt:lpstr>
      <vt:lpstr>セクション 1</vt:lpstr>
      <vt:lpstr>セクション 1-A</vt:lpstr>
      <vt:lpstr>セクション 1-B</vt:lpstr>
      <vt:lpstr>セクション 1-C</vt:lpstr>
      <vt:lpstr>セクション 2</vt:lpstr>
      <vt:lpstr>セクション 2-A</vt:lpstr>
      <vt:lpstr>セクション 2-B</vt:lpstr>
      <vt:lpstr>セクション 2-C</vt:lpstr>
      <vt:lpstr>セクション 3</vt:lpstr>
      <vt:lpstr>セクション 3-A</vt:lpstr>
      <vt:lpstr>セクション 3-B</vt:lpstr>
      <vt:lpstr>セクション 3-C</vt:lpstr>
      <vt:lpstr>プレゼン用</vt:lpstr>
      <vt:lpstr>配布用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2021-11-07T09:52:57Z</dcterms:created>
  <dcterms:modified xsi:type="dcterms:W3CDTF">2021-12-21T10:56:55Z</dcterms:modified>
</cp:coreProperties>
</file>