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0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7102475" cy="10231438"/>
  <p:custShowLst>
    <p:custShow name="プレゼン用" id="0">
      <p:sldLst/>
    </p:custShow>
    <p:custShow name="配布用" id="1">
      <p:sldLst/>
    </p:custShow>
  </p:custShow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目次" id="{2AA904F9-227B-4572-88A6-0DB4BE089931}">
          <p14:sldIdLst>
            <p14:sldId id="270"/>
          </p14:sldIdLst>
        </p14:section>
        <p14:section name="セクション 1" id="{EA9B82DC-8C4D-4FD3-97EB-DC56B47A8000}">
          <p14:sldIdLst>
            <p14:sldId id="257"/>
            <p14:sldId id="258"/>
            <p14:sldId id="260"/>
            <p14:sldId id="259"/>
          </p14:sldIdLst>
        </p14:section>
        <p14:section name="セクション 2" id="{79D60FA2-6FD1-4214-B97A-2A49B19DBF03}">
          <p14:sldIdLst>
            <p14:sldId id="261"/>
            <p14:sldId id="262"/>
            <p14:sldId id="263"/>
            <p14:sldId id="264"/>
          </p14:sldIdLst>
        </p14:section>
        <p14:section name="セクション 3" id="{60BD07FD-F1D1-4638-8225-3D8B49826B08}">
          <p14:sldIdLst>
            <p14:sldId id="265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66"/>
    <a:srgbClr val="FF9900"/>
    <a:srgbClr val="107940"/>
    <a:srgbClr val="15854A"/>
    <a:srgbClr val="AAB2BD"/>
    <a:srgbClr val="A8B0BB"/>
    <a:srgbClr val="E6E9EE"/>
    <a:srgbClr val="F1F3F5"/>
    <a:srgbClr val="EEF1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6" autoAdjust="0"/>
    <p:restoredTop sz="94312" autoAdjust="0"/>
  </p:normalViewPr>
  <p:slideViewPr>
    <p:cSldViewPr snapToGrid="0" showGuides="1">
      <p:cViewPr varScale="1">
        <p:scale>
          <a:sx n="65" d="100"/>
          <a:sy n="65" d="100"/>
        </p:scale>
        <p:origin x="456" y="72"/>
      </p:cViewPr>
      <p:guideLst/>
    </p:cSldViewPr>
  </p:slideViewPr>
  <p:outlineViewPr>
    <p:cViewPr>
      <p:scale>
        <a:sx n="33" d="100"/>
        <a:sy n="33" d="100"/>
      </p:scale>
      <p:origin x="0" y="-1617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>
        <p:scale>
          <a:sx n="110" d="100"/>
          <a:sy n="110" d="100"/>
        </p:scale>
        <p:origin x="1236" y="-2094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736" y="0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9866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736" y="9719866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fld id="{A4DCB06D-443D-4974-8F2E-624DA5F522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736" y="0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288" y="766763"/>
            <a:ext cx="6819900" cy="3836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41288" y="4859933"/>
            <a:ext cx="6819900" cy="4604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dirty="0"/>
              <a:t>マスタ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9866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736" y="9719866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fld id="{0CFAD2D8-CF85-44DC-894D-EEED048087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indent="0" algn="l" rtl="0" eaLnBrk="0" fontAlgn="base" hangingPunct="0">
      <a:spcBef>
        <a:spcPct val="30000"/>
      </a:spcBef>
      <a:spcAft>
        <a:spcPct val="0"/>
      </a:spcAft>
      <a:buClr>
        <a:srgbClr val="C00000"/>
      </a:buClr>
      <a:buFontTx/>
      <a:buNone/>
      <a:defRPr kumimoji="1" sz="1200" kern="1200">
        <a:solidFill>
          <a:schemeClr val="tx1"/>
        </a:solidFill>
        <a:latin typeface="BIZ UDPゴシック" panose="020B0400000000000000" pitchFamily="50" charset="-128"/>
        <a:ea typeface="BIZ UDPゴシック" panose="020B0400000000000000" pitchFamily="5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BIZ UDPゴシック" panose="020B0400000000000000" pitchFamily="50" charset="-128"/>
        <a:ea typeface="BIZ UDPゴシック" panose="020B0400000000000000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BIZ UDPゴシック" panose="020B0400000000000000" pitchFamily="50" charset="-128"/>
        <a:ea typeface="BIZ UDPゴシック" panose="020B0400000000000000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20800" y="2590800"/>
            <a:ext cx="9862589" cy="1143000"/>
          </a:xfrm>
          <a:prstGeom prst="rect">
            <a:avLst/>
          </a:prstGeom>
        </p:spPr>
        <p:txBody>
          <a:bodyPr/>
          <a:lstStyle>
            <a:lvl1pPr>
              <a:defRPr kumimoji="0" sz="3800" b="0">
                <a:solidFill>
                  <a:schemeClr val="tx2"/>
                </a:solidFill>
                <a:latin typeface="+mj-ea"/>
                <a:ea typeface="+mj-ea"/>
                <a:cs typeface="Spica Neue P Light" panose="02000303000000000000" pitchFamily="2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30040" y="3844636"/>
            <a:ext cx="9875517" cy="47798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kumimoji="0" sz="2400">
                <a:solidFill>
                  <a:schemeClr val="tx2"/>
                </a:solidFill>
                <a:latin typeface="+mn-ea"/>
                <a:ea typeface="+mn-ea"/>
                <a:cs typeface="Spica Neue P Light" panose="02000303000000000000" pitchFamily="2" charset="-128"/>
              </a:defRPr>
            </a:lvl1pPr>
          </a:lstStyle>
          <a:p>
            <a:r>
              <a:rPr lang="ja-JP" altLang="en-US" dirty="0"/>
              <a:t>マスター字幕の書式設定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F1328C6-8205-4FB8-AC2B-1F0A91C1C13B}"/>
              </a:ext>
            </a:extLst>
          </p:cNvPr>
          <p:cNvSpPr/>
          <p:nvPr userDrawn="1"/>
        </p:nvSpPr>
        <p:spPr>
          <a:xfrm>
            <a:off x="702734" y="313266"/>
            <a:ext cx="84666" cy="6239933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A6203710-565B-4DC9-A492-C1A5E70A8624}"/>
              </a:ext>
            </a:extLst>
          </p:cNvPr>
          <p:cNvSpPr/>
          <p:nvPr userDrawn="1"/>
        </p:nvSpPr>
        <p:spPr>
          <a:xfrm>
            <a:off x="10423527" y="5786602"/>
            <a:ext cx="1519724" cy="766597"/>
          </a:xfrm>
          <a:custGeom>
            <a:avLst/>
            <a:gdLst>
              <a:gd name="connsiteX0" fmla="*/ 433093 w 10512280"/>
              <a:gd name="connsiteY0" fmla="*/ 3976334 h 4706787"/>
              <a:gd name="connsiteX1" fmla="*/ 391886 w 10512280"/>
              <a:gd name="connsiteY1" fmla="*/ 3978564 h 4706787"/>
              <a:gd name="connsiteX2" fmla="*/ 267648 w 10512280"/>
              <a:gd name="connsiteY2" fmla="*/ 4070440 h 4706787"/>
              <a:gd name="connsiteX3" fmla="*/ 249143 w 10512280"/>
              <a:gd name="connsiteY3" fmla="*/ 4220438 h 4706787"/>
              <a:gd name="connsiteX4" fmla="*/ 395286 w 10512280"/>
              <a:gd name="connsiteY4" fmla="*/ 4368089 h 4706787"/>
              <a:gd name="connsiteX5" fmla="*/ 593561 w 10512280"/>
              <a:gd name="connsiteY5" fmla="*/ 4425625 h 4706787"/>
              <a:gd name="connsiteX6" fmla="*/ 717966 w 10512280"/>
              <a:gd name="connsiteY6" fmla="*/ 4335310 h 4706787"/>
              <a:gd name="connsiteX7" fmla="*/ 739478 w 10512280"/>
              <a:gd name="connsiteY7" fmla="*/ 4182709 h 4706787"/>
              <a:gd name="connsiteX8" fmla="*/ 581602 w 10512280"/>
              <a:gd name="connsiteY8" fmla="*/ 4030277 h 4706787"/>
              <a:gd name="connsiteX9" fmla="*/ 433093 w 10512280"/>
              <a:gd name="connsiteY9" fmla="*/ 3976334 h 4706787"/>
              <a:gd name="connsiteX10" fmla="*/ 2620308 w 10512280"/>
              <a:gd name="connsiteY10" fmla="*/ 3930607 h 4706787"/>
              <a:gd name="connsiteX11" fmla="*/ 4263527 w 10512280"/>
              <a:gd name="connsiteY11" fmla="*/ 3930607 h 4706787"/>
              <a:gd name="connsiteX12" fmla="*/ 4292235 w 10512280"/>
              <a:gd name="connsiteY12" fmla="*/ 4696154 h 4706787"/>
              <a:gd name="connsiteX13" fmla="*/ 2165723 w 10512280"/>
              <a:gd name="connsiteY13" fmla="*/ 4706787 h 4706787"/>
              <a:gd name="connsiteX14" fmla="*/ 456472 w 10512280"/>
              <a:gd name="connsiteY14" fmla="*/ 3705853 h 4706787"/>
              <a:gd name="connsiteX15" fmla="*/ 730475 w 10512280"/>
              <a:gd name="connsiteY15" fmla="*/ 3787290 h 4706787"/>
              <a:gd name="connsiteX16" fmla="*/ 929604 w 10512280"/>
              <a:gd name="connsiteY16" fmla="*/ 3969011 h 4706787"/>
              <a:gd name="connsiteX17" fmla="*/ 987059 w 10512280"/>
              <a:gd name="connsiteY17" fmla="*/ 4186137 h 4706787"/>
              <a:gd name="connsiteX18" fmla="*/ 905309 w 10512280"/>
              <a:gd name="connsiteY18" fmla="*/ 4435743 h 4706787"/>
              <a:gd name="connsiteX19" fmla="*/ 730797 w 10512280"/>
              <a:gd name="connsiteY19" fmla="*/ 4632379 h 4706787"/>
              <a:gd name="connsiteX20" fmla="*/ 511477 w 10512280"/>
              <a:gd name="connsiteY20" fmla="*/ 4694791 h 4706787"/>
              <a:gd name="connsiteX21" fmla="*/ 248566 w 10512280"/>
              <a:gd name="connsiteY21" fmla="*/ 4612357 h 4706787"/>
              <a:gd name="connsiteX22" fmla="*/ 11899 w 10512280"/>
              <a:gd name="connsiteY22" fmla="*/ 4325248 h 4706787"/>
              <a:gd name="connsiteX23" fmla="*/ 83295 w 10512280"/>
              <a:gd name="connsiteY23" fmla="*/ 3960078 h 4706787"/>
              <a:gd name="connsiteX24" fmla="*/ 370423 w 10512280"/>
              <a:gd name="connsiteY24" fmla="*/ 3718076 h 4706787"/>
              <a:gd name="connsiteX25" fmla="*/ 456472 w 10512280"/>
              <a:gd name="connsiteY25" fmla="*/ 3705853 h 4706787"/>
              <a:gd name="connsiteX26" fmla="*/ 781138 w 10512280"/>
              <a:gd name="connsiteY26" fmla="*/ 2817250 h 4706787"/>
              <a:gd name="connsiteX27" fmla="*/ 950735 w 10512280"/>
              <a:gd name="connsiteY27" fmla="*/ 2918106 h 4706787"/>
              <a:gd name="connsiteX28" fmla="*/ 736933 w 10512280"/>
              <a:gd name="connsiteY28" fmla="*/ 3277629 h 4706787"/>
              <a:gd name="connsiteX29" fmla="*/ 874765 w 10512280"/>
              <a:gd name="connsiteY29" fmla="*/ 3359595 h 4706787"/>
              <a:gd name="connsiteX30" fmla="*/ 1057381 w 10512280"/>
              <a:gd name="connsiteY30" fmla="*/ 3052515 h 4706787"/>
              <a:gd name="connsiteX31" fmla="*/ 1216750 w 10512280"/>
              <a:gd name="connsiteY31" fmla="*/ 3147290 h 4706787"/>
              <a:gd name="connsiteX32" fmla="*/ 1034134 w 10512280"/>
              <a:gd name="connsiteY32" fmla="*/ 3454370 h 4706787"/>
              <a:gd name="connsiteX33" fmla="*/ 1356640 w 10512280"/>
              <a:gd name="connsiteY33" fmla="*/ 3646159 h 4706787"/>
              <a:gd name="connsiteX34" fmla="*/ 1210355 w 10512280"/>
              <a:gd name="connsiteY34" fmla="*/ 3892148 h 4706787"/>
              <a:gd name="connsiteX35" fmla="*/ 421050 w 10512280"/>
              <a:gd name="connsiteY35" fmla="*/ 3422762 h 4706787"/>
              <a:gd name="connsiteX36" fmla="*/ 1220102 w 10512280"/>
              <a:gd name="connsiteY36" fmla="*/ 2079102 h 4706787"/>
              <a:gd name="connsiteX37" fmla="*/ 1389699 w 10512280"/>
              <a:gd name="connsiteY37" fmla="*/ 2179959 h 4706787"/>
              <a:gd name="connsiteX38" fmla="*/ 1175897 w 10512280"/>
              <a:gd name="connsiteY38" fmla="*/ 2539481 h 4706787"/>
              <a:gd name="connsiteX39" fmla="*/ 1313729 w 10512280"/>
              <a:gd name="connsiteY39" fmla="*/ 2621448 h 4706787"/>
              <a:gd name="connsiteX40" fmla="*/ 1496345 w 10512280"/>
              <a:gd name="connsiteY40" fmla="*/ 2314368 h 4706787"/>
              <a:gd name="connsiteX41" fmla="*/ 1655714 w 10512280"/>
              <a:gd name="connsiteY41" fmla="*/ 2409142 h 4706787"/>
              <a:gd name="connsiteX42" fmla="*/ 1473098 w 10512280"/>
              <a:gd name="connsiteY42" fmla="*/ 2716222 h 4706787"/>
              <a:gd name="connsiteX43" fmla="*/ 1795604 w 10512280"/>
              <a:gd name="connsiteY43" fmla="*/ 2908011 h 4706787"/>
              <a:gd name="connsiteX44" fmla="*/ 1649319 w 10512280"/>
              <a:gd name="connsiteY44" fmla="*/ 3154001 h 4706787"/>
              <a:gd name="connsiteX45" fmla="*/ 860014 w 10512280"/>
              <a:gd name="connsiteY45" fmla="*/ 2684614 h 4706787"/>
              <a:gd name="connsiteX46" fmla="*/ 1450086 w 10512280"/>
              <a:gd name="connsiteY46" fmla="*/ 1692368 h 4706787"/>
              <a:gd name="connsiteX47" fmla="*/ 2239391 w 10512280"/>
              <a:gd name="connsiteY47" fmla="*/ 2161754 h 4706787"/>
              <a:gd name="connsiteX48" fmla="*/ 2093427 w 10512280"/>
              <a:gd name="connsiteY48" fmla="*/ 2407203 h 4706787"/>
              <a:gd name="connsiteX49" fmla="*/ 1304122 w 10512280"/>
              <a:gd name="connsiteY49" fmla="*/ 1937816 h 4706787"/>
              <a:gd name="connsiteX50" fmla="*/ 4164644 w 10512280"/>
              <a:gd name="connsiteY50" fmla="*/ 1293735 h 4706787"/>
              <a:gd name="connsiteX51" fmla="*/ 4226047 w 10512280"/>
              <a:gd name="connsiteY51" fmla="*/ 2931148 h 4706787"/>
              <a:gd name="connsiteX52" fmla="*/ 3205661 w 10512280"/>
              <a:gd name="connsiteY52" fmla="*/ 2931148 h 4706787"/>
              <a:gd name="connsiteX53" fmla="*/ 2083313 w 10512280"/>
              <a:gd name="connsiteY53" fmla="*/ 908205 h 4706787"/>
              <a:gd name="connsiteX54" fmla="*/ 2223378 w 10512280"/>
              <a:gd name="connsiteY54" fmla="*/ 920238 h 4706787"/>
              <a:gd name="connsiteX55" fmla="*/ 2142692 w 10512280"/>
              <a:gd name="connsiteY55" fmla="*/ 1164987 h 4706787"/>
              <a:gd name="connsiteX56" fmla="*/ 2075784 w 10512280"/>
              <a:gd name="connsiteY56" fmla="*/ 1157398 h 4706787"/>
              <a:gd name="connsiteX57" fmla="*/ 2002811 w 10512280"/>
              <a:gd name="connsiteY57" fmla="*/ 1182062 h 4706787"/>
              <a:gd name="connsiteX58" fmla="*/ 1948191 w 10512280"/>
              <a:gd name="connsiteY58" fmla="*/ 1239595 h 4706787"/>
              <a:gd name="connsiteX59" fmla="*/ 1939002 w 10512280"/>
              <a:gd name="connsiteY59" fmla="*/ 1406843 h 4706787"/>
              <a:gd name="connsiteX60" fmla="*/ 2074474 w 10512280"/>
              <a:gd name="connsiteY60" fmla="*/ 1532780 h 4706787"/>
              <a:gd name="connsiteX61" fmla="*/ 2278153 w 10512280"/>
              <a:gd name="connsiteY61" fmla="*/ 1599749 h 4706787"/>
              <a:gd name="connsiteX62" fmla="*/ 2393693 w 10512280"/>
              <a:gd name="connsiteY62" fmla="*/ 1516237 h 4706787"/>
              <a:gd name="connsiteX63" fmla="*/ 2417565 w 10512280"/>
              <a:gd name="connsiteY63" fmla="*/ 1386630 h 4706787"/>
              <a:gd name="connsiteX64" fmla="*/ 2334449 w 10512280"/>
              <a:gd name="connsiteY64" fmla="*/ 1266579 h 4706787"/>
              <a:gd name="connsiteX65" fmla="*/ 2526696 w 10512280"/>
              <a:gd name="connsiteY65" fmla="*/ 1090370 h 4706787"/>
              <a:gd name="connsiteX66" fmla="*/ 2636402 w 10512280"/>
              <a:gd name="connsiteY66" fmla="*/ 1247820 h 4706787"/>
              <a:gd name="connsiteX67" fmla="*/ 2658751 w 10512280"/>
              <a:gd name="connsiteY67" fmla="*/ 1417358 h 4706787"/>
              <a:gd name="connsiteX68" fmla="*/ 2585111 w 10512280"/>
              <a:gd name="connsiteY68" fmla="*/ 1611044 h 4706787"/>
              <a:gd name="connsiteX69" fmla="*/ 2422167 w 10512280"/>
              <a:gd name="connsiteY69" fmla="*/ 1799923 h 4706787"/>
              <a:gd name="connsiteX70" fmla="*/ 2206541 w 10512280"/>
              <a:gd name="connsiteY70" fmla="*/ 1863068 h 4706787"/>
              <a:gd name="connsiteX71" fmla="*/ 1930124 w 10512280"/>
              <a:gd name="connsiteY71" fmla="*/ 1779189 h 4706787"/>
              <a:gd name="connsiteX72" fmla="*/ 1691299 w 10512280"/>
              <a:gd name="connsiteY72" fmla="*/ 1495555 h 4706787"/>
              <a:gd name="connsiteX73" fmla="*/ 1762133 w 10512280"/>
              <a:gd name="connsiteY73" fmla="*/ 1137000 h 4706787"/>
              <a:gd name="connsiteX74" fmla="*/ 1962451 w 10512280"/>
              <a:gd name="connsiteY74" fmla="*/ 937414 h 4706787"/>
              <a:gd name="connsiteX75" fmla="*/ 2083313 w 10512280"/>
              <a:gd name="connsiteY75" fmla="*/ 908205 h 4706787"/>
              <a:gd name="connsiteX76" fmla="*/ 8630317 w 10512280"/>
              <a:gd name="connsiteY76" fmla="*/ 17826 h 4706787"/>
              <a:gd name="connsiteX77" fmla="*/ 10512280 w 10512280"/>
              <a:gd name="connsiteY77" fmla="*/ 17826 h 4706787"/>
              <a:gd name="connsiteX78" fmla="*/ 8343986 w 10512280"/>
              <a:gd name="connsiteY78" fmla="*/ 1785512 h 4706787"/>
              <a:gd name="connsiteX79" fmla="*/ 9304294 w 10512280"/>
              <a:gd name="connsiteY79" fmla="*/ 4699325 h 4706787"/>
              <a:gd name="connsiteX80" fmla="*/ 7680211 w 10512280"/>
              <a:gd name="connsiteY80" fmla="*/ 4699325 h 4706787"/>
              <a:gd name="connsiteX81" fmla="*/ 7127763 w 10512280"/>
              <a:gd name="connsiteY81" fmla="*/ 2777029 h 4706787"/>
              <a:gd name="connsiteX82" fmla="*/ 6109438 w 10512280"/>
              <a:gd name="connsiteY82" fmla="*/ 3607210 h 4706787"/>
              <a:gd name="connsiteX83" fmla="*/ 5802057 w 10512280"/>
              <a:gd name="connsiteY83" fmla="*/ 4706784 h 4706787"/>
              <a:gd name="connsiteX84" fmla="*/ 5334224 w 10512280"/>
              <a:gd name="connsiteY84" fmla="*/ 28459 h 4706787"/>
              <a:gd name="connsiteX85" fmla="*/ 7109861 w 10512280"/>
              <a:gd name="connsiteY85" fmla="*/ 28459 h 4706787"/>
              <a:gd name="connsiteX86" fmla="*/ 6617703 w 10512280"/>
              <a:gd name="connsiteY86" fmla="*/ 1789025 h 4706787"/>
              <a:gd name="connsiteX87" fmla="*/ 2456510 w 10512280"/>
              <a:gd name="connsiteY87" fmla="*/ 0 h 4706787"/>
              <a:gd name="connsiteX88" fmla="*/ 2625031 w 10512280"/>
              <a:gd name="connsiteY88" fmla="*/ 100217 h 4706787"/>
              <a:gd name="connsiteX89" fmla="*/ 2380686 w 10512280"/>
              <a:gd name="connsiteY89" fmla="*/ 511100 h 4706787"/>
              <a:gd name="connsiteX90" fmla="*/ 2506134 w 10512280"/>
              <a:gd name="connsiteY90" fmla="*/ 585702 h 4706787"/>
              <a:gd name="connsiteX91" fmla="*/ 2732797 w 10512280"/>
              <a:gd name="connsiteY91" fmla="*/ 204554 h 4706787"/>
              <a:gd name="connsiteX92" fmla="*/ 2893781 w 10512280"/>
              <a:gd name="connsiteY92" fmla="*/ 300288 h 4706787"/>
              <a:gd name="connsiteX93" fmla="*/ 2667118 w 10512280"/>
              <a:gd name="connsiteY93" fmla="*/ 681437 h 4706787"/>
              <a:gd name="connsiteX94" fmla="*/ 2822719 w 10512280"/>
              <a:gd name="connsiteY94" fmla="*/ 773970 h 4706787"/>
              <a:gd name="connsiteX95" fmla="*/ 3074137 w 10512280"/>
              <a:gd name="connsiteY95" fmla="*/ 351193 h 4706787"/>
              <a:gd name="connsiteX96" fmla="*/ 3252888 w 10512280"/>
              <a:gd name="connsiteY96" fmla="*/ 457493 h 4706787"/>
              <a:gd name="connsiteX97" fmla="*/ 2855505 w 10512280"/>
              <a:gd name="connsiteY97" fmla="*/ 1125718 h 4706787"/>
              <a:gd name="connsiteX98" fmla="*/ 2066200 w 10512280"/>
              <a:gd name="connsiteY98" fmla="*/ 656332 h 470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10512280" h="4706787">
                <a:moveTo>
                  <a:pt x="433093" y="3976334"/>
                </a:moveTo>
                <a:cubicBezTo>
                  <a:pt x="418666" y="3975393"/>
                  <a:pt x="404930" y="3976137"/>
                  <a:pt x="391886" y="3978564"/>
                </a:cubicBezTo>
                <a:cubicBezTo>
                  <a:pt x="339711" y="3988275"/>
                  <a:pt x="298298" y="4018900"/>
                  <a:pt x="267648" y="4070440"/>
                </a:cubicBezTo>
                <a:cubicBezTo>
                  <a:pt x="238283" y="4119819"/>
                  <a:pt x="232115" y="4169817"/>
                  <a:pt x="249143" y="4220438"/>
                </a:cubicBezTo>
                <a:cubicBezTo>
                  <a:pt x="266169" y="4271057"/>
                  <a:pt x="314884" y="4320276"/>
                  <a:pt x="395286" y="4368089"/>
                </a:cubicBezTo>
                <a:cubicBezTo>
                  <a:pt x="474971" y="4415477"/>
                  <a:pt x="541063" y="4434655"/>
                  <a:pt x="593561" y="4425625"/>
                </a:cubicBezTo>
                <a:cubicBezTo>
                  <a:pt x="646063" y="4416595"/>
                  <a:pt x="687530" y="4386490"/>
                  <a:pt x="717966" y="4335310"/>
                </a:cubicBezTo>
                <a:cubicBezTo>
                  <a:pt x="749259" y="4282689"/>
                  <a:pt x="756430" y="4231821"/>
                  <a:pt x="739478" y="4182709"/>
                </a:cubicBezTo>
                <a:cubicBezTo>
                  <a:pt x="722526" y="4133596"/>
                  <a:pt x="669900" y="4082786"/>
                  <a:pt x="581602" y="4030277"/>
                </a:cubicBezTo>
                <a:cubicBezTo>
                  <a:pt x="525875" y="3997138"/>
                  <a:pt x="476373" y="3979156"/>
                  <a:pt x="433093" y="3976334"/>
                </a:cubicBezTo>
                <a:close/>
                <a:moveTo>
                  <a:pt x="2620308" y="3930607"/>
                </a:moveTo>
                <a:lnTo>
                  <a:pt x="4263527" y="3930607"/>
                </a:lnTo>
                <a:lnTo>
                  <a:pt x="4292235" y="4696154"/>
                </a:lnTo>
                <a:lnTo>
                  <a:pt x="2165723" y="4706787"/>
                </a:lnTo>
                <a:close/>
                <a:moveTo>
                  <a:pt x="456472" y="3705853"/>
                </a:moveTo>
                <a:cubicBezTo>
                  <a:pt x="543842" y="3703472"/>
                  <a:pt x="635176" y="3730618"/>
                  <a:pt x="730475" y="3787290"/>
                </a:cubicBezTo>
                <a:cubicBezTo>
                  <a:pt x="822721" y="3842148"/>
                  <a:pt x="889097" y="3902721"/>
                  <a:pt x="929604" y="3969011"/>
                </a:cubicBezTo>
                <a:cubicBezTo>
                  <a:pt x="970108" y="4035301"/>
                  <a:pt x="989260" y="4107676"/>
                  <a:pt x="987059" y="4186137"/>
                </a:cubicBezTo>
                <a:cubicBezTo>
                  <a:pt x="984857" y="4264596"/>
                  <a:pt x="957608" y="4347799"/>
                  <a:pt x="905309" y="4435743"/>
                </a:cubicBezTo>
                <a:cubicBezTo>
                  <a:pt x="852154" y="4525128"/>
                  <a:pt x="793982" y="4590674"/>
                  <a:pt x="730797" y="4632379"/>
                </a:cubicBezTo>
                <a:cubicBezTo>
                  <a:pt x="667610" y="4674084"/>
                  <a:pt x="594504" y="4694888"/>
                  <a:pt x="511477" y="4694791"/>
                </a:cubicBezTo>
                <a:cubicBezTo>
                  <a:pt x="428450" y="4694692"/>
                  <a:pt x="340813" y="4667214"/>
                  <a:pt x="248566" y="4612357"/>
                </a:cubicBezTo>
                <a:cubicBezTo>
                  <a:pt x="119707" y="4535726"/>
                  <a:pt x="40818" y="4440024"/>
                  <a:pt x="11899" y="4325248"/>
                </a:cubicBezTo>
                <a:cubicBezTo>
                  <a:pt x="-17023" y="4210472"/>
                  <a:pt x="6777" y="4088749"/>
                  <a:pt x="83295" y="3960078"/>
                </a:cubicBezTo>
                <a:cubicBezTo>
                  <a:pt x="161743" y="3828163"/>
                  <a:pt x="257451" y="3747495"/>
                  <a:pt x="370423" y="3718076"/>
                </a:cubicBezTo>
                <a:cubicBezTo>
                  <a:pt x="398666" y="3710721"/>
                  <a:pt x="427349" y="3706647"/>
                  <a:pt x="456472" y="3705853"/>
                </a:cubicBezTo>
                <a:close/>
                <a:moveTo>
                  <a:pt x="781138" y="2817250"/>
                </a:moveTo>
                <a:lnTo>
                  <a:pt x="950735" y="2918106"/>
                </a:lnTo>
                <a:lnTo>
                  <a:pt x="736933" y="3277629"/>
                </a:lnTo>
                <a:lnTo>
                  <a:pt x="874765" y="3359595"/>
                </a:lnTo>
                <a:lnTo>
                  <a:pt x="1057381" y="3052515"/>
                </a:lnTo>
                <a:lnTo>
                  <a:pt x="1216750" y="3147290"/>
                </a:lnTo>
                <a:lnTo>
                  <a:pt x="1034134" y="3454370"/>
                </a:lnTo>
                <a:lnTo>
                  <a:pt x="1356640" y="3646159"/>
                </a:lnTo>
                <a:lnTo>
                  <a:pt x="1210355" y="3892148"/>
                </a:lnTo>
                <a:lnTo>
                  <a:pt x="421050" y="3422762"/>
                </a:lnTo>
                <a:close/>
                <a:moveTo>
                  <a:pt x="1220102" y="2079102"/>
                </a:moveTo>
                <a:lnTo>
                  <a:pt x="1389699" y="2179959"/>
                </a:lnTo>
                <a:lnTo>
                  <a:pt x="1175897" y="2539481"/>
                </a:lnTo>
                <a:lnTo>
                  <a:pt x="1313729" y="2621448"/>
                </a:lnTo>
                <a:lnTo>
                  <a:pt x="1496345" y="2314368"/>
                </a:lnTo>
                <a:lnTo>
                  <a:pt x="1655714" y="2409142"/>
                </a:lnTo>
                <a:lnTo>
                  <a:pt x="1473098" y="2716222"/>
                </a:lnTo>
                <a:lnTo>
                  <a:pt x="1795604" y="2908011"/>
                </a:lnTo>
                <a:lnTo>
                  <a:pt x="1649319" y="3154001"/>
                </a:lnTo>
                <a:lnTo>
                  <a:pt x="860014" y="2684614"/>
                </a:lnTo>
                <a:close/>
                <a:moveTo>
                  <a:pt x="1450086" y="1692368"/>
                </a:moveTo>
                <a:lnTo>
                  <a:pt x="2239391" y="2161754"/>
                </a:lnTo>
                <a:lnTo>
                  <a:pt x="2093427" y="2407203"/>
                </a:lnTo>
                <a:lnTo>
                  <a:pt x="1304122" y="1937816"/>
                </a:lnTo>
                <a:close/>
                <a:moveTo>
                  <a:pt x="4164644" y="1293735"/>
                </a:moveTo>
                <a:lnTo>
                  <a:pt x="4226047" y="2931148"/>
                </a:lnTo>
                <a:lnTo>
                  <a:pt x="3205661" y="2931148"/>
                </a:lnTo>
                <a:close/>
                <a:moveTo>
                  <a:pt x="2083313" y="908205"/>
                </a:moveTo>
                <a:cubicBezTo>
                  <a:pt x="2126801" y="905342"/>
                  <a:pt x="2173489" y="909353"/>
                  <a:pt x="2223378" y="920238"/>
                </a:cubicBezTo>
                <a:lnTo>
                  <a:pt x="2142692" y="1164987"/>
                </a:lnTo>
                <a:cubicBezTo>
                  <a:pt x="2114143" y="1158255"/>
                  <a:pt x="2091840" y="1155724"/>
                  <a:pt x="2075784" y="1157398"/>
                </a:cubicBezTo>
                <a:cubicBezTo>
                  <a:pt x="2048973" y="1159994"/>
                  <a:pt x="2024650" y="1168216"/>
                  <a:pt x="2002811" y="1182062"/>
                </a:cubicBezTo>
                <a:cubicBezTo>
                  <a:pt x="1980971" y="1195909"/>
                  <a:pt x="1962765" y="1215087"/>
                  <a:pt x="1948191" y="1239595"/>
                </a:cubicBezTo>
                <a:cubicBezTo>
                  <a:pt x="1915182" y="1295101"/>
                  <a:pt x="1912119" y="1350849"/>
                  <a:pt x="1939002" y="1406843"/>
                </a:cubicBezTo>
                <a:cubicBezTo>
                  <a:pt x="1958695" y="1448803"/>
                  <a:pt x="2003853" y="1490783"/>
                  <a:pt x="2074474" y="1532780"/>
                </a:cubicBezTo>
                <a:cubicBezTo>
                  <a:pt x="2161954" y="1584803"/>
                  <a:pt x="2229847" y="1607126"/>
                  <a:pt x="2278153" y="1599749"/>
                </a:cubicBezTo>
                <a:cubicBezTo>
                  <a:pt x="2326459" y="1592372"/>
                  <a:pt x="2364971" y="1564535"/>
                  <a:pt x="2393693" y="1516237"/>
                </a:cubicBezTo>
                <a:cubicBezTo>
                  <a:pt x="2421557" y="1469383"/>
                  <a:pt x="2429515" y="1426180"/>
                  <a:pt x="2417565" y="1386630"/>
                </a:cubicBezTo>
                <a:cubicBezTo>
                  <a:pt x="2405617" y="1347080"/>
                  <a:pt x="2377911" y="1307064"/>
                  <a:pt x="2334449" y="1266579"/>
                </a:cubicBezTo>
                <a:lnTo>
                  <a:pt x="2526696" y="1090370"/>
                </a:lnTo>
                <a:cubicBezTo>
                  <a:pt x="2578065" y="1140433"/>
                  <a:pt x="2614634" y="1192918"/>
                  <a:pt x="2636402" y="1247820"/>
                </a:cubicBezTo>
                <a:cubicBezTo>
                  <a:pt x="2658170" y="1302724"/>
                  <a:pt x="2665620" y="1359236"/>
                  <a:pt x="2658751" y="1417358"/>
                </a:cubicBezTo>
                <a:cubicBezTo>
                  <a:pt x="2651882" y="1475477"/>
                  <a:pt x="2627336" y="1540040"/>
                  <a:pt x="2585111" y="1611044"/>
                </a:cubicBezTo>
                <a:cubicBezTo>
                  <a:pt x="2533884" y="1697185"/>
                  <a:pt x="2479569" y="1760145"/>
                  <a:pt x="2422167" y="1799923"/>
                </a:cubicBezTo>
                <a:cubicBezTo>
                  <a:pt x="2364768" y="1839703"/>
                  <a:pt x="2292892" y="1860751"/>
                  <a:pt x="2206541" y="1863068"/>
                </a:cubicBezTo>
                <a:cubicBezTo>
                  <a:pt x="2120193" y="1865384"/>
                  <a:pt x="2028053" y="1837425"/>
                  <a:pt x="1930124" y="1779189"/>
                </a:cubicBezTo>
                <a:cubicBezTo>
                  <a:pt x="1799561" y="1701545"/>
                  <a:pt x="1719953" y="1607000"/>
                  <a:pt x="1691299" y="1495555"/>
                </a:cubicBezTo>
                <a:cubicBezTo>
                  <a:pt x="1662647" y="1384108"/>
                  <a:pt x="1686257" y="1264591"/>
                  <a:pt x="1762133" y="1137000"/>
                </a:cubicBezTo>
                <a:cubicBezTo>
                  <a:pt x="1821504" y="1037163"/>
                  <a:pt x="1888276" y="970634"/>
                  <a:pt x="1962451" y="937414"/>
                </a:cubicBezTo>
                <a:cubicBezTo>
                  <a:pt x="1999538" y="920804"/>
                  <a:pt x="2039825" y="911067"/>
                  <a:pt x="2083313" y="908205"/>
                </a:cubicBezTo>
                <a:close/>
                <a:moveTo>
                  <a:pt x="8630317" y="17826"/>
                </a:moveTo>
                <a:lnTo>
                  <a:pt x="10512280" y="17826"/>
                </a:lnTo>
                <a:lnTo>
                  <a:pt x="8343986" y="1785512"/>
                </a:lnTo>
                <a:lnTo>
                  <a:pt x="9304294" y="4699325"/>
                </a:lnTo>
                <a:lnTo>
                  <a:pt x="7680211" y="4699325"/>
                </a:lnTo>
                <a:lnTo>
                  <a:pt x="7127763" y="2777029"/>
                </a:lnTo>
                <a:lnTo>
                  <a:pt x="6109438" y="3607210"/>
                </a:lnTo>
                <a:lnTo>
                  <a:pt x="5802057" y="4706784"/>
                </a:lnTo>
                <a:lnTo>
                  <a:pt x="5334224" y="28459"/>
                </a:lnTo>
                <a:lnTo>
                  <a:pt x="7109861" y="28459"/>
                </a:lnTo>
                <a:lnTo>
                  <a:pt x="6617703" y="1789025"/>
                </a:lnTo>
                <a:close/>
                <a:moveTo>
                  <a:pt x="2456510" y="0"/>
                </a:moveTo>
                <a:lnTo>
                  <a:pt x="2625031" y="100217"/>
                </a:lnTo>
                <a:lnTo>
                  <a:pt x="2380686" y="511100"/>
                </a:lnTo>
                <a:lnTo>
                  <a:pt x="2506134" y="585702"/>
                </a:lnTo>
                <a:lnTo>
                  <a:pt x="2732797" y="204554"/>
                </a:lnTo>
                <a:lnTo>
                  <a:pt x="2893781" y="300288"/>
                </a:lnTo>
                <a:lnTo>
                  <a:pt x="2667118" y="681437"/>
                </a:lnTo>
                <a:lnTo>
                  <a:pt x="2822719" y="773970"/>
                </a:lnTo>
                <a:lnTo>
                  <a:pt x="3074137" y="351193"/>
                </a:lnTo>
                <a:lnTo>
                  <a:pt x="3252888" y="457493"/>
                </a:lnTo>
                <a:lnTo>
                  <a:pt x="2855505" y="1125718"/>
                </a:lnTo>
                <a:lnTo>
                  <a:pt x="2066200" y="656332"/>
                </a:lnTo>
                <a:close/>
              </a:path>
            </a:pathLst>
          </a:custGeom>
          <a:solidFill>
            <a:srgbClr val="0033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kumimoji="1" lang="ja-JP" altLang="en-US" sz="1200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グラデ天と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C3B19E9-1DF8-4B39-935E-0E3898F06BD0}"/>
              </a:ext>
            </a:extLst>
          </p:cNvPr>
          <p:cNvGrpSpPr/>
          <p:nvPr userDrawn="1"/>
        </p:nvGrpSpPr>
        <p:grpSpPr>
          <a:xfrm>
            <a:off x="-3566" y="-1"/>
            <a:ext cx="12204000" cy="6858002"/>
            <a:chOff x="-3566" y="-1"/>
            <a:chExt cx="9151133" cy="6858002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023679D5-84E5-4FAE-BE33-01BFAED0DD61}"/>
                </a:ext>
              </a:extLst>
            </p:cNvPr>
            <p:cNvSpPr/>
            <p:nvPr/>
          </p:nvSpPr>
          <p:spPr>
            <a:xfrm flipH="1">
              <a:off x="1444" y="4508501"/>
              <a:ext cx="9141112" cy="2349500"/>
            </a:xfrm>
            <a:prstGeom prst="rect">
              <a:avLst/>
            </a:prstGeom>
            <a:gradFill flip="none" rotWithShape="1">
              <a:gsLst>
                <a:gs pos="0">
                  <a:srgbClr val="72818C">
                    <a:lumMod val="70000"/>
                    <a:lumOff val="30000"/>
                  </a:srgbClr>
                </a:gs>
                <a:gs pos="100000">
                  <a:srgbClr val="C5D9D9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0C58C6A0-DF96-4E09-95E6-C47A931F976E}"/>
                </a:ext>
              </a:extLst>
            </p:cNvPr>
            <p:cNvSpPr/>
            <p:nvPr/>
          </p:nvSpPr>
          <p:spPr>
            <a:xfrm flipH="1">
              <a:off x="-3566" y="4508500"/>
              <a:ext cx="9151133" cy="2349500"/>
            </a:xfrm>
            <a:prstGeom prst="rect">
              <a:avLst/>
            </a:prstGeom>
            <a:gradFill flip="none" rotWithShape="1">
              <a:gsLst>
                <a:gs pos="0">
                  <a:srgbClr val="465962">
                    <a:alpha val="30000"/>
                  </a:srgbClr>
                </a:gs>
                <a:gs pos="100000">
                  <a:srgbClr val="465962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5623AA71-2DB6-44DB-A735-4583BE0669AA}"/>
                </a:ext>
              </a:extLst>
            </p:cNvPr>
            <p:cNvSpPr/>
            <p:nvPr/>
          </p:nvSpPr>
          <p:spPr>
            <a:xfrm>
              <a:off x="1444" y="-1"/>
              <a:ext cx="9141112" cy="4508501"/>
            </a:xfrm>
            <a:prstGeom prst="rect">
              <a:avLst/>
            </a:prstGeom>
            <a:gradFill flip="none" rotWithShape="1">
              <a:gsLst>
                <a:gs pos="0">
                  <a:srgbClr val="72818C">
                    <a:lumMod val="70000"/>
                    <a:lumOff val="30000"/>
                  </a:srgbClr>
                </a:gs>
                <a:gs pos="100000">
                  <a:srgbClr val="C5D9D9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903D295E-A575-4955-ADB1-36E4E0F69963}"/>
                </a:ext>
              </a:extLst>
            </p:cNvPr>
            <p:cNvSpPr/>
            <p:nvPr/>
          </p:nvSpPr>
          <p:spPr>
            <a:xfrm flipH="1">
              <a:off x="-3565" y="3811"/>
              <a:ext cx="9151132" cy="4504690"/>
            </a:xfrm>
            <a:prstGeom prst="rect">
              <a:avLst/>
            </a:prstGeom>
            <a:gradFill flip="none" rotWithShape="1">
              <a:gsLst>
                <a:gs pos="0">
                  <a:srgbClr val="465962">
                    <a:alpha val="0"/>
                  </a:srgbClr>
                </a:gs>
                <a:gs pos="100000">
                  <a:srgbClr val="465962">
                    <a:alpha val="3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5E782252-92AA-4CE4-88B6-930BCC9554B5}"/>
                </a:ext>
              </a:extLst>
            </p:cNvPr>
            <p:cNvSpPr/>
            <p:nvPr/>
          </p:nvSpPr>
          <p:spPr>
            <a:xfrm flipH="1">
              <a:off x="-3565" y="-1"/>
              <a:ext cx="9151132" cy="6858002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0"/>
                    <a:lumMod val="0"/>
                  </a:schemeClr>
                </a:gs>
                <a:gs pos="100000">
                  <a:srgbClr val="3E4654">
                    <a:alpha val="2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F4C19B09-4B29-478C-BF0B-DFC5F6AC9C7D}"/>
                </a:ext>
              </a:extLst>
            </p:cNvPr>
            <p:cNvSpPr/>
            <p:nvPr/>
          </p:nvSpPr>
          <p:spPr>
            <a:xfrm>
              <a:off x="1443" y="-1"/>
              <a:ext cx="9146123" cy="450850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0"/>
                    <a:lumOff val="100000"/>
                    <a:alpha val="30000"/>
                  </a:schemeClr>
                </a:gs>
                <a:gs pos="100000">
                  <a:schemeClr val="tx1">
                    <a:alpha val="0"/>
                    <a:lumMod val="0"/>
                    <a:lumOff val="10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65D7B17F-F7C8-4A98-8069-AB94A33FFBA8}"/>
                </a:ext>
              </a:extLst>
            </p:cNvPr>
            <p:cNvSpPr/>
            <p:nvPr/>
          </p:nvSpPr>
          <p:spPr>
            <a:xfrm>
              <a:off x="-3566" y="4508500"/>
              <a:ext cx="9147566" cy="234950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0"/>
                    <a:lumOff val="100000"/>
                    <a:alpha val="30000"/>
                  </a:schemeClr>
                </a:gs>
                <a:gs pos="100000">
                  <a:schemeClr val="tx1">
                    <a:alpha val="0"/>
                    <a:lumMod val="0"/>
                    <a:lumOff val="10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79860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グラデ一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8741E5A3-24BC-4021-8F97-94A876F46161}"/>
              </a:ext>
            </a:extLst>
          </p:cNvPr>
          <p:cNvGrpSpPr/>
          <p:nvPr userDrawn="1"/>
        </p:nvGrpSpPr>
        <p:grpSpPr>
          <a:xfrm>
            <a:off x="-3565" y="-1"/>
            <a:ext cx="12203999" cy="6858000"/>
            <a:chOff x="-3565" y="-1"/>
            <a:chExt cx="12203999" cy="4508502"/>
          </a:xfrm>
        </p:grpSpPr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5623AA71-2DB6-44DB-A735-4583BE0669AA}"/>
                </a:ext>
              </a:extLst>
            </p:cNvPr>
            <p:cNvSpPr/>
            <p:nvPr/>
          </p:nvSpPr>
          <p:spPr>
            <a:xfrm>
              <a:off x="3115" y="-1"/>
              <a:ext cx="12190636" cy="4508501"/>
            </a:xfrm>
            <a:prstGeom prst="rect">
              <a:avLst/>
            </a:prstGeom>
            <a:gradFill flip="none" rotWithShape="1">
              <a:gsLst>
                <a:gs pos="0">
                  <a:srgbClr val="72818C">
                    <a:lumMod val="70000"/>
                    <a:lumOff val="30000"/>
                  </a:srgbClr>
                </a:gs>
                <a:gs pos="100000">
                  <a:srgbClr val="C5D9D9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903D295E-A575-4955-ADB1-36E4E0F69963}"/>
                </a:ext>
              </a:extLst>
            </p:cNvPr>
            <p:cNvSpPr/>
            <p:nvPr/>
          </p:nvSpPr>
          <p:spPr>
            <a:xfrm flipH="1">
              <a:off x="-3565" y="3811"/>
              <a:ext cx="12203999" cy="4504690"/>
            </a:xfrm>
            <a:prstGeom prst="rect">
              <a:avLst/>
            </a:prstGeom>
            <a:gradFill flip="none" rotWithShape="1">
              <a:gsLst>
                <a:gs pos="0">
                  <a:srgbClr val="465962">
                    <a:alpha val="0"/>
                  </a:srgbClr>
                </a:gs>
                <a:gs pos="100000">
                  <a:srgbClr val="465962">
                    <a:alpha val="3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F4C19B09-4B29-478C-BF0B-DFC5F6AC9C7D}"/>
                </a:ext>
              </a:extLst>
            </p:cNvPr>
            <p:cNvSpPr/>
            <p:nvPr userDrawn="1"/>
          </p:nvSpPr>
          <p:spPr>
            <a:xfrm>
              <a:off x="3114" y="-1"/>
              <a:ext cx="12197319" cy="450850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0"/>
                    <a:lumOff val="100000"/>
                    <a:alpha val="30000"/>
                  </a:schemeClr>
                </a:gs>
                <a:gs pos="100000">
                  <a:schemeClr val="tx1">
                    <a:alpha val="0"/>
                    <a:lumMod val="0"/>
                    <a:lumOff val="10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544002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dal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671C1268-7774-4418-96F6-0015D607C318}"/>
              </a:ext>
            </a:extLst>
          </p:cNvPr>
          <p:cNvSpPr/>
          <p:nvPr userDrawn="1"/>
        </p:nvSpPr>
        <p:spPr>
          <a:xfrm>
            <a:off x="4949036" y="248949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9FEE1367-B2A5-41A8-B28C-C8BBF6E1770D}"/>
              </a:ext>
            </a:extLst>
          </p:cNvPr>
          <p:cNvSpPr/>
          <p:nvPr userDrawn="1"/>
        </p:nvSpPr>
        <p:spPr>
          <a:xfrm rot="5400000">
            <a:off x="5987646" y="145088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DAE3CC19-38C8-4240-BD88-34073F413FDD}"/>
              </a:ext>
            </a:extLst>
          </p:cNvPr>
          <p:cNvSpPr/>
          <p:nvPr userDrawn="1"/>
        </p:nvSpPr>
        <p:spPr>
          <a:xfrm rot="5400000">
            <a:off x="5987646" y="352810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F273C8C4-9400-4BCA-9A2D-F921BF228E6B}"/>
              </a:ext>
            </a:extLst>
          </p:cNvPr>
          <p:cNvSpPr/>
          <p:nvPr userDrawn="1"/>
        </p:nvSpPr>
        <p:spPr>
          <a:xfrm>
            <a:off x="7026256" y="248949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5601ACE2-D207-4DA2-B8C8-87468D98FED6}"/>
              </a:ext>
            </a:extLst>
          </p:cNvPr>
          <p:cNvSpPr/>
          <p:nvPr userDrawn="1"/>
        </p:nvSpPr>
        <p:spPr>
          <a:xfrm>
            <a:off x="4949036" y="41227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DC9507F3-964B-44A8-B104-84F30E863950}"/>
              </a:ext>
            </a:extLst>
          </p:cNvPr>
          <p:cNvSpPr/>
          <p:nvPr userDrawn="1"/>
        </p:nvSpPr>
        <p:spPr>
          <a:xfrm rot="5400000">
            <a:off x="5987646" y="-626336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304BDEF5-73E4-4F86-A51E-3CCB6E2FC0D4}"/>
              </a:ext>
            </a:extLst>
          </p:cNvPr>
          <p:cNvSpPr/>
          <p:nvPr userDrawn="1"/>
        </p:nvSpPr>
        <p:spPr>
          <a:xfrm>
            <a:off x="7026256" y="41227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2EB952B2-B374-4A7F-98A0-7DE1F5A85BB7}"/>
              </a:ext>
            </a:extLst>
          </p:cNvPr>
          <p:cNvSpPr/>
          <p:nvPr userDrawn="1"/>
        </p:nvSpPr>
        <p:spPr>
          <a:xfrm>
            <a:off x="4949036" y="456671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FCCD4B44-129B-4197-834D-9EFF2BB4BABC}"/>
              </a:ext>
            </a:extLst>
          </p:cNvPr>
          <p:cNvSpPr/>
          <p:nvPr userDrawn="1"/>
        </p:nvSpPr>
        <p:spPr>
          <a:xfrm rot="5400000">
            <a:off x="5987646" y="560532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A92897AC-791C-48B1-ACC6-1AFD55C0DE20}"/>
              </a:ext>
            </a:extLst>
          </p:cNvPr>
          <p:cNvSpPr/>
          <p:nvPr userDrawn="1"/>
        </p:nvSpPr>
        <p:spPr>
          <a:xfrm>
            <a:off x="7026256" y="456671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EFBA80B3-06EE-4E76-978D-273DF7EF1B5F}"/>
              </a:ext>
            </a:extLst>
          </p:cNvPr>
          <p:cNvSpPr/>
          <p:nvPr userDrawn="1"/>
        </p:nvSpPr>
        <p:spPr>
          <a:xfrm>
            <a:off x="2871816" y="248949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35C9269D-DB4E-420E-A427-68BABF550495}"/>
              </a:ext>
            </a:extLst>
          </p:cNvPr>
          <p:cNvSpPr/>
          <p:nvPr userDrawn="1"/>
        </p:nvSpPr>
        <p:spPr>
          <a:xfrm rot="5400000">
            <a:off x="3910426" y="145088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A5573352-F455-4297-8320-0C020E7CC0C2}"/>
              </a:ext>
            </a:extLst>
          </p:cNvPr>
          <p:cNvSpPr/>
          <p:nvPr userDrawn="1"/>
        </p:nvSpPr>
        <p:spPr>
          <a:xfrm rot="5400000">
            <a:off x="3910426" y="352810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5E107068-8160-459F-93F3-C8A5C86C65F2}"/>
              </a:ext>
            </a:extLst>
          </p:cNvPr>
          <p:cNvSpPr/>
          <p:nvPr userDrawn="1"/>
        </p:nvSpPr>
        <p:spPr>
          <a:xfrm>
            <a:off x="2871816" y="41227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B19FA2CB-16D1-4104-BA5A-23251A9DEB3C}"/>
              </a:ext>
            </a:extLst>
          </p:cNvPr>
          <p:cNvSpPr/>
          <p:nvPr userDrawn="1"/>
        </p:nvSpPr>
        <p:spPr>
          <a:xfrm rot="5400000">
            <a:off x="3910426" y="-626336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7B259638-21F0-44CB-80A3-44FB30DEF0A5}"/>
              </a:ext>
            </a:extLst>
          </p:cNvPr>
          <p:cNvSpPr/>
          <p:nvPr userDrawn="1"/>
        </p:nvSpPr>
        <p:spPr>
          <a:xfrm>
            <a:off x="2871816" y="456671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8A4DC6E1-40CD-4A98-B7C4-E75C4043ECB4}"/>
              </a:ext>
            </a:extLst>
          </p:cNvPr>
          <p:cNvSpPr/>
          <p:nvPr userDrawn="1"/>
        </p:nvSpPr>
        <p:spPr>
          <a:xfrm rot="5400000">
            <a:off x="3910426" y="560532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F1431E8E-5E51-4C0A-A4A8-4B15E7D60F31}"/>
              </a:ext>
            </a:extLst>
          </p:cNvPr>
          <p:cNvSpPr/>
          <p:nvPr userDrawn="1"/>
        </p:nvSpPr>
        <p:spPr>
          <a:xfrm rot="5400000">
            <a:off x="8064866" y="1450883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94D495A4-C31F-4B3F-95A6-8E449CE05962}"/>
              </a:ext>
            </a:extLst>
          </p:cNvPr>
          <p:cNvSpPr/>
          <p:nvPr userDrawn="1"/>
        </p:nvSpPr>
        <p:spPr>
          <a:xfrm rot="5400000">
            <a:off x="8064866" y="3528103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E3023753-F2D2-4F7D-8313-6FE6016B51CC}"/>
              </a:ext>
            </a:extLst>
          </p:cNvPr>
          <p:cNvSpPr/>
          <p:nvPr userDrawn="1"/>
        </p:nvSpPr>
        <p:spPr>
          <a:xfrm>
            <a:off x="9103476" y="2489493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3DDD32FF-B3CD-48E7-BF23-BB01CA22A8C9}"/>
              </a:ext>
            </a:extLst>
          </p:cNvPr>
          <p:cNvSpPr/>
          <p:nvPr userDrawn="1"/>
        </p:nvSpPr>
        <p:spPr>
          <a:xfrm rot="5400000">
            <a:off x="8064866" y="-626337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19437608-6F50-4BA4-B67A-BA4583C78A22}"/>
              </a:ext>
            </a:extLst>
          </p:cNvPr>
          <p:cNvSpPr/>
          <p:nvPr userDrawn="1"/>
        </p:nvSpPr>
        <p:spPr>
          <a:xfrm>
            <a:off x="9103476" y="412273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AC86CA96-BD25-423B-A59F-0B7E821BE644}"/>
              </a:ext>
            </a:extLst>
          </p:cNvPr>
          <p:cNvSpPr/>
          <p:nvPr userDrawn="1"/>
        </p:nvSpPr>
        <p:spPr>
          <a:xfrm rot="5400000">
            <a:off x="8064866" y="5605323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A24C942E-2BC5-406B-BBE6-02A4041E05FA}"/>
              </a:ext>
            </a:extLst>
          </p:cNvPr>
          <p:cNvSpPr/>
          <p:nvPr userDrawn="1"/>
        </p:nvSpPr>
        <p:spPr>
          <a:xfrm>
            <a:off x="9103476" y="4566713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900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デザインすごろ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4" name="Oval 4">
            <a:extLst>
              <a:ext uri="{FF2B5EF4-FFF2-40B4-BE49-F238E27FC236}">
                <a16:creationId xmlns:a16="http://schemas.microsoft.com/office/drawing/2014/main" id="{0ACABC6F-3B89-43A6-8F0A-11288504479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480887" y="1427261"/>
            <a:ext cx="5241834" cy="5241834"/>
          </a:xfrm>
          <a:prstGeom prst="ellipse">
            <a:avLst/>
          </a:prstGeom>
          <a:solidFill>
            <a:srgbClr val="DDDDDD"/>
          </a:solidFill>
          <a:ln w="19050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Line 15">
            <a:extLst>
              <a:ext uri="{FF2B5EF4-FFF2-40B4-BE49-F238E27FC236}">
                <a16:creationId xmlns:a16="http://schemas.microsoft.com/office/drawing/2014/main" id="{AFB9B1C3-FD65-41F9-967A-E3F32C81EF0E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110610" y="1480102"/>
            <a:ext cx="10568" cy="2610349"/>
          </a:xfrm>
          <a:prstGeom prst="line">
            <a:avLst/>
          </a:prstGeom>
          <a:noFill/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6" name="Line 16">
            <a:extLst>
              <a:ext uri="{FF2B5EF4-FFF2-40B4-BE49-F238E27FC236}">
                <a16:creationId xmlns:a16="http://schemas.microsoft.com/office/drawing/2014/main" id="{7664C467-5BAD-4A41-8B1B-AE45372F30DC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3796171" y="4090451"/>
            <a:ext cx="2325007" cy="1352731"/>
          </a:xfrm>
          <a:prstGeom prst="line">
            <a:avLst/>
          </a:prstGeom>
          <a:noFill/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7" name="Line 17">
            <a:extLst>
              <a:ext uri="{FF2B5EF4-FFF2-40B4-BE49-F238E27FC236}">
                <a16:creationId xmlns:a16="http://schemas.microsoft.com/office/drawing/2014/main" id="{90A82AFE-D19F-489D-93EB-D9DD4C1643BC}"/>
              </a:ext>
            </a:extLst>
          </p:cNvPr>
          <p:cNvSpPr>
            <a:spLocks noChangeShapeType="1"/>
          </p:cNvSpPr>
          <p:nvPr userDrawn="1"/>
        </p:nvSpPr>
        <p:spPr bwMode="auto">
          <a:xfrm flipH="1" flipV="1">
            <a:off x="6110610" y="4101019"/>
            <a:ext cx="2325007" cy="1342163"/>
          </a:xfrm>
          <a:prstGeom prst="line">
            <a:avLst/>
          </a:prstGeom>
          <a:noFill/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8" name="Oval 19">
            <a:extLst>
              <a:ext uri="{FF2B5EF4-FFF2-40B4-BE49-F238E27FC236}">
                <a16:creationId xmlns:a16="http://schemas.microsoft.com/office/drawing/2014/main" id="{8D6747AA-82A9-4D82-B545-BFAFF18F8E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557082" y="4217269"/>
            <a:ext cx="1014548" cy="101454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ja-JP" altLang="en-US" sz="1400" dirty="0">
              <a:solidFill>
                <a:schemeClr val="tx1">
                  <a:lumMod val="90000"/>
                  <a:lumOff val="10000"/>
                </a:schemeClr>
              </a:solidFill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9" name="Oval 20">
            <a:extLst>
              <a:ext uri="{FF2B5EF4-FFF2-40B4-BE49-F238E27FC236}">
                <a16:creationId xmlns:a16="http://schemas.microsoft.com/office/drawing/2014/main" id="{A1C23391-82F5-40E5-AEA6-F7D12554676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670725" y="4217269"/>
            <a:ext cx="1014548" cy="101454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ja-JP" altLang="en-US" sz="1600" dirty="0">
              <a:solidFill>
                <a:schemeClr val="tx1">
                  <a:lumMod val="90000"/>
                  <a:lumOff val="10000"/>
                </a:schemeClr>
              </a:solidFill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10" name="Oval 21">
            <a:extLst>
              <a:ext uri="{FF2B5EF4-FFF2-40B4-BE49-F238E27FC236}">
                <a16:creationId xmlns:a16="http://schemas.microsoft.com/office/drawing/2014/main" id="{C280102D-CD63-4F90-BEF2-E5E5FA97CE6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613903" y="2272718"/>
            <a:ext cx="1014548" cy="101454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ja-JP" altLang="en-US" sz="1600" dirty="0">
              <a:solidFill>
                <a:schemeClr val="tx1">
                  <a:lumMod val="90000"/>
                  <a:lumOff val="10000"/>
                </a:schemeClr>
              </a:solidFill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67DCCDAD-1B0F-4594-A34A-3133552D7172}"/>
              </a:ext>
            </a:extLst>
          </p:cNvPr>
          <p:cNvCxnSpPr/>
          <p:nvPr userDrawn="1"/>
        </p:nvCxnSpPr>
        <p:spPr>
          <a:xfrm>
            <a:off x="6110610" y="1427261"/>
            <a:ext cx="2325007" cy="4015921"/>
          </a:xfrm>
          <a:prstGeom prst="line">
            <a:avLst/>
          </a:prstGeom>
          <a:noFill/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0256872F-9E55-431B-B8B2-4B3D1941E338}"/>
              </a:ext>
            </a:extLst>
          </p:cNvPr>
          <p:cNvCxnSpPr/>
          <p:nvPr userDrawn="1"/>
        </p:nvCxnSpPr>
        <p:spPr>
          <a:xfrm flipH="1">
            <a:off x="3786510" y="1436786"/>
            <a:ext cx="2325007" cy="4015921"/>
          </a:xfrm>
          <a:prstGeom prst="line">
            <a:avLst/>
          </a:prstGeom>
          <a:noFill/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AF9F5424-0DAC-40A3-B881-CC0739575CDF}"/>
              </a:ext>
            </a:extLst>
          </p:cNvPr>
          <p:cNvCxnSpPr/>
          <p:nvPr userDrawn="1"/>
        </p:nvCxnSpPr>
        <p:spPr>
          <a:xfrm>
            <a:off x="3796171" y="5443182"/>
            <a:ext cx="4639446" cy="0"/>
          </a:xfrm>
          <a:prstGeom prst="line">
            <a:avLst/>
          </a:prstGeom>
          <a:noFill/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</p:cxnSp>
      <p:sp>
        <p:nvSpPr>
          <p:cNvPr id="14" name="Rectangle 22">
            <a:extLst>
              <a:ext uri="{FF2B5EF4-FFF2-40B4-BE49-F238E27FC236}">
                <a16:creationId xmlns:a16="http://schemas.microsoft.com/office/drawing/2014/main" id="{6F1B6B71-A992-44DD-8F5F-891C62453E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275721" y="1120783"/>
            <a:ext cx="1690914" cy="59182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altLang="ja-JP" sz="1800" dirty="0">
              <a:solidFill>
                <a:schemeClr val="tx1">
                  <a:lumMod val="90000"/>
                  <a:lumOff val="10000"/>
                </a:schemeClr>
              </a:solidFill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15" name="Rectangle 24">
            <a:extLst>
              <a:ext uri="{FF2B5EF4-FFF2-40B4-BE49-F238E27FC236}">
                <a16:creationId xmlns:a16="http://schemas.microsoft.com/office/drawing/2014/main" id="{007A4D64-6DBE-4F9B-93E1-176DD698080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600728" y="5136704"/>
            <a:ext cx="1690914" cy="59182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ja-JP" altLang="en-US" sz="1800" dirty="0">
              <a:solidFill>
                <a:schemeClr val="tx1">
                  <a:lumMod val="90000"/>
                  <a:lumOff val="10000"/>
                </a:schemeClr>
              </a:solidFill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16" name="Rectangle 23">
            <a:extLst>
              <a:ext uri="{FF2B5EF4-FFF2-40B4-BE49-F238E27FC236}">
                <a16:creationId xmlns:a16="http://schemas.microsoft.com/office/drawing/2014/main" id="{458751B3-82C8-4CB6-A4C0-BA34F0F3D3B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950714" y="5147272"/>
            <a:ext cx="1690914" cy="59182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altLang="ja-JP" sz="1800" dirty="0">
              <a:solidFill>
                <a:schemeClr val="tx1">
                  <a:lumMod val="90000"/>
                  <a:lumOff val="10000"/>
                </a:schemeClr>
              </a:solidFill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17" name="Line 8">
            <a:extLst>
              <a:ext uri="{FF2B5EF4-FFF2-40B4-BE49-F238E27FC236}">
                <a16:creationId xmlns:a16="http://schemas.microsoft.com/office/drawing/2014/main" id="{0C1E6238-67AE-4C62-8818-572C23E233F0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6110610" y="3435222"/>
            <a:ext cx="1173072" cy="665797"/>
          </a:xfrm>
          <a:prstGeom prst="line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18" name="AutoShape 11">
            <a:extLst>
              <a:ext uri="{FF2B5EF4-FFF2-40B4-BE49-F238E27FC236}">
                <a16:creationId xmlns:a16="http://schemas.microsoft.com/office/drawing/2014/main" id="{AA3254A3-0EEC-4F44-A795-A4FEFFEF602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501634" y="3202721"/>
            <a:ext cx="1521823" cy="507274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ja-JP" altLang="en-US" sz="1800" dirty="0">
              <a:solidFill>
                <a:schemeClr val="tx1">
                  <a:lumMod val="90000"/>
                  <a:lumOff val="10000"/>
                </a:schemeClr>
              </a:solidFill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19" name="Line 9">
            <a:extLst>
              <a:ext uri="{FF2B5EF4-FFF2-40B4-BE49-F238E27FC236}">
                <a16:creationId xmlns:a16="http://schemas.microsoft.com/office/drawing/2014/main" id="{BE063978-79E8-4B8F-B9DD-800DC501D72A}"/>
              </a:ext>
            </a:extLst>
          </p:cNvPr>
          <p:cNvSpPr>
            <a:spLocks noChangeShapeType="1"/>
          </p:cNvSpPr>
          <p:nvPr userDrawn="1"/>
        </p:nvSpPr>
        <p:spPr bwMode="auto">
          <a:xfrm flipH="1" flipV="1">
            <a:off x="4969243" y="3435222"/>
            <a:ext cx="1130799" cy="655229"/>
          </a:xfrm>
          <a:prstGeom prst="line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20" name="AutoShape 12">
            <a:extLst>
              <a:ext uri="{FF2B5EF4-FFF2-40B4-BE49-F238E27FC236}">
                <a16:creationId xmlns:a16="http://schemas.microsoft.com/office/drawing/2014/main" id="{5B802988-6FDE-4E33-B111-F6D7E1E7AC5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218900" y="3202721"/>
            <a:ext cx="1521823" cy="507274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ja-JP" altLang="en-US" sz="1800" dirty="0">
              <a:solidFill>
                <a:schemeClr val="tx1">
                  <a:lumMod val="90000"/>
                  <a:lumOff val="10000"/>
                </a:schemeClr>
              </a:solidFill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21" name="Line 7">
            <a:extLst>
              <a:ext uri="{FF2B5EF4-FFF2-40B4-BE49-F238E27FC236}">
                <a16:creationId xmlns:a16="http://schemas.microsoft.com/office/drawing/2014/main" id="{0BDF9450-6BE6-4D1C-87C0-732F6B4F187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121178" y="4101019"/>
            <a:ext cx="0" cy="1331595"/>
          </a:xfrm>
          <a:prstGeom prst="line">
            <a:avLst/>
          </a:prstGeom>
          <a:noFill/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22" name="AutoShape 10">
            <a:extLst>
              <a:ext uri="{FF2B5EF4-FFF2-40B4-BE49-F238E27FC236}">
                <a16:creationId xmlns:a16="http://schemas.microsoft.com/office/drawing/2014/main" id="{4C4C290E-FCBE-4ADE-9498-47C5AC130B5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60267" y="5200113"/>
            <a:ext cx="1521823" cy="507274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ja-JP" altLang="en-US" sz="1800" dirty="0">
              <a:solidFill>
                <a:schemeClr val="tx1">
                  <a:lumMod val="90000"/>
                  <a:lumOff val="10000"/>
                </a:schemeClr>
              </a:solidFill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23" name="AutoShape 25">
            <a:extLst>
              <a:ext uri="{FF2B5EF4-FFF2-40B4-BE49-F238E27FC236}">
                <a16:creationId xmlns:a16="http://schemas.microsoft.com/office/drawing/2014/main" id="{ED7A2D47-10A8-4BEC-9FE7-41CBEEFE7D6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571631" y="3625450"/>
            <a:ext cx="1099094" cy="951139"/>
          </a:xfrm>
          <a:prstGeom prst="hexagon">
            <a:avLst>
              <a:gd name="adj" fmla="val 28889"/>
              <a:gd name="vf" fmla="val 115470"/>
            </a:avLst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ja-JP" altLang="en-US" sz="1600" dirty="0">
              <a:solidFill>
                <a:schemeClr val="tx1">
                  <a:lumMod val="90000"/>
                  <a:lumOff val="10000"/>
                </a:schemeClr>
              </a:solidFill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4932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7401" y="3050658"/>
            <a:ext cx="10858690" cy="6176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  <a:latin typeface="+mj-ea"/>
                <a:ea typeface="+mj-ea"/>
                <a:cs typeface="Spica Neue P Light" panose="02000303000000000000" pitchFamily="2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 userDrawn="1"/>
        </p:nvSpPr>
        <p:spPr>
          <a:xfrm>
            <a:off x="2" y="3"/>
            <a:ext cx="1437564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F3A053A-5991-4022-A73E-E79FC2B75B78}"/>
              </a:ext>
            </a:extLst>
          </p:cNvPr>
          <p:cNvSpPr/>
          <p:nvPr userDrawn="1"/>
        </p:nvSpPr>
        <p:spPr>
          <a:xfrm>
            <a:off x="702734" y="313267"/>
            <a:ext cx="84666" cy="3355014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7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＋大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655B9AD7-2F50-4DA1-8F22-CCFE147E132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7375" y="1092200"/>
            <a:ext cx="11083695" cy="5400040"/>
          </a:xfrm>
          <a:prstGeom prst="rect">
            <a:avLst/>
          </a:prstGeom>
        </p:spPr>
        <p:txBody>
          <a:bodyPr/>
          <a:lstStyle>
            <a:lvl1pPr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Clr>
                <a:srgbClr val="0033CC"/>
              </a:buClr>
              <a:defRPr/>
            </a:lvl1pPr>
            <a:lvl2pPr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defRPr/>
            </a:lvl2pPr>
            <a:lvl3pPr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defRPr/>
            </a:lvl3pPr>
          </a:lstStyle>
          <a:p>
            <a:pPr lvl="0"/>
            <a:r>
              <a:rPr lang="ja-JP" altLang="en-US" dirty="0"/>
              <a:t>マスタテキストの書式設定</a:t>
            </a:r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レベルの書式設定</a:t>
            </a:r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3</a:t>
            </a:r>
            <a:r>
              <a:rPr lang="ja-JP" altLang="en-US" dirty="0"/>
              <a:t>レベルの書式設定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7435" y="288466"/>
            <a:ext cx="9230336" cy="617622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+mj-ea"/>
                <a:ea typeface="+mj-ea"/>
                <a:cs typeface="Spica Neue P Light" panose="02000303000000000000" pitchFamily="2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883E467-3F39-42BD-A2AD-50EF9E3E4B77}"/>
              </a:ext>
            </a:extLst>
          </p:cNvPr>
          <p:cNvSpPr/>
          <p:nvPr userDrawn="1"/>
        </p:nvSpPr>
        <p:spPr>
          <a:xfrm>
            <a:off x="434262" y="267803"/>
            <a:ext cx="76200" cy="654051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D9A55F6C-B651-495B-A40F-7D4CC866AB9C}"/>
              </a:ext>
            </a:extLst>
          </p:cNvPr>
          <p:cNvSpPr/>
          <p:nvPr userDrawn="1"/>
        </p:nvSpPr>
        <p:spPr>
          <a:xfrm>
            <a:off x="10625251" y="343746"/>
            <a:ext cx="1132487" cy="507062"/>
          </a:xfrm>
          <a:custGeom>
            <a:avLst/>
            <a:gdLst>
              <a:gd name="connsiteX0" fmla="*/ 433093 w 10512280"/>
              <a:gd name="connsiteY0" fmla="*/ 3976334 h 4706787"/>
              <a:gd name="connsiteX1" fmla="*/ 391886 w 10512280"/>
              <a:gd name="connsiteY1" fmla="*/ 3978564 h 4706787"/>
              <a:gd name="connsiteX2" fmla="*/ 267648 w 10512280"/>
              <a:gd name="connsiteY2" fmla="*/ 4070440 h 4706787"/>
              <a:gd name="connsiteX3" fmla="*/ 249143 w 10512280"/>
              <a:gd name="connsiteY3" fmla="*/ 4220438 h 4706787"/>
              <a:gd name="connsiteX4" fmla="*/ 395286 w 10512280"/>
              <a:gd name="connsiteY4" fmla="*/ 4368089 h 4706787"/>
              <a:gd name="connsiteX5" fmla="*/ 593561 w 10512280"/>
              <a:gd name="connsiteY5" fmla="*/ 4425625 h 4706787"/>
              <a:gd name="connsiteX6" fmla="*/ 717966 w 10512280"/>
              <a:gd name="connsiteY6" fmla="*/ 4335310 h 4706787"/>
              <a:gd name="connsiteX7" fmla="*/ 739478 w 10512280"/>
              <a:gd name="connsiteY7" fmla="*/ 4182709 h 4706787"/>
              <a:gd name="connsiteX8" fmla="*/ 581602 w 10512280"/>
              <a:gd name="connsiteY8" fmla="*/ 4030277 h 4706787"/>
              <a:gd name="connsiteX9" fmla="*/ 433093 w 10512280"/>
              <a:gd name="connsiteY9" fmla="*/ 3976334 h 4706787"/>
              <a:gd name="connsiteX10" fmla="*/ 2620308 w 10512280"/>
              <a:gd name="connsiteY10" fmla="*/ 3930607 h 4706787"/>
              <a:gd name="connsiteX11" fmla="*/ 4263527 w 10512280"/>
              <a:gd name="connsiteY11" fmla="*/ 3930607 h 4706787"/>
              <a:gd name="connsiteX12" fmla="*/ 4292235 w 10512280"/>
              <a:gd name="connsiteY12" fmla="*/ 4696154 h 4706787"/>
              <a:gd name="connsiteX13" fmla="*/ 2165723 w 10512280"/>
              <a:gd name="connsiteY13" fmla="*/ 4706787 h 4706787"/>
              <a:gd name="connsiteX14" fmla="*/ 456472 w 10512280"/>
              <a:gd name="connsiteY14" fmla="*/ 3705853 h 4706787"/>
              <a:gd name="connsiteX15" fmla="*/ 730475 w 10512280"/>
              <a:gd name="connsiteY15" fmla="*/ 3787290 h 4706787"/>
              <a:gd name="connsiteX16" fmla="*/ 929604 w 10512280"/>
              <a:gd name="connsiteY16" fmla="*/ 3969011 h 4706787"/>
              <a:gd name="connsiteX17" fmla="*/ 987059 w 10512280"/>
              <a:gd name="connsiteY17" fmla="*/ 4186137 h 4706787"/>
              <a:gd name="connsiteX18" fmla="*/ 905309 w 10512280"/>
              <a:gd name="connsiteY18" fmla="*/ 4435743 h 4706787"/>
              <a:gd name="connsiteX19" fmla="*/ 730797 w 10512280"/>
              <a:gd name="connsiteY19" fmla="*/ 4632379 h 4706787"/>
              <a:gd name="connsiteX20" fmla="*/ 511477 w 10512280"/>
              <a:gd name="connsiteY20" fmla="*/ 4694791 h 4706787"/>
              <a:gd name="connsiteX21" fmla="*/ 248566 w 10512280"/>
              <a:gd name="connsiteY21" fmla="*/ 4612357 h 4706787"/>
              <a:gd name="connsiteX22" fmla="*/ 11899 w 10512280"/>
              <a:gd name="connsiteY22" fmla="*/ 4325248 h 4706787"/>
              <a:gd name="connsiteX23" fmla="*/ 83295 w 10512280"/>
              <a:gd name="connsiteY23" fmla="*/ 3960078 h 4706787"/>
              <a:gd name="connsiteX24" fmla="*/ 370423 w 10512280"/>
              <a:gd name="connsiteY24" fmla="*/ 3718076 h 4706787"/>
              <a:gd name="connsiteX25" fmla="*/ 456472 w 10512280"/>
              <a:gd name="connsiteY25" fmla="*/ 3705853 h 4706787"/>
              <a:gd name="connsiteX26" fmla="*/ 781138 w 10512280"/>
              <a:gd name="connsiteY26" fmla="*/ 2817250 h 4706787"/>
              <a:gd name="connsiteX27" fmla="*/ 950735 w 10512280"/>
              <a:gd name="connsiteY27" fmla="*/ 2918106 h 4706787"/>
              <a:gd name="connsiteX28" fmla="*/ 736933 w 10512280"/>
              <a:gd name="connsiteY28" fmla="*/ 3277629 h 4706787"/>
              <a:gd name="connsiteX29" fmla="*/ 874765 w 10512280"/>
              <a:gd name="connsiteY29" fmla="*/ 3359595 h 4706787"/>
              <a:gd name="connsiteX30" fmla="*/ 1057381 w 10512280"/>
              <a:gd name="connsiteY30" fmla="*/ 3052515 h 4706787"/>
              <a:gd name="connsiteX31" fmla="*/ 1216750 w 10512280"/>
              <a:gd name="connsiteY31" fmla="*/ 3147290 h 4706787"/>
              <a:gd name="connsiteX32" fmla="*/ 1034134 w 10512280"/>
              <a:gd name="connsiteY32" fmla="*/ 3454370 h 4706787"/>
              <a:gd name="connsiteX33" fmla="*/ 1356640 w 10512280"/>
              <a:gd name="connsiteY33" fmla="*/ 3646159 h 4706787"/>
              <a:gd name="connsiteX34" fmla="*/ 1210355 w 10512280"/>
              <a:gd name="connsiteY34" fmla="*/ 3892148 h 4706787"/>
              <a:gd name="connsiteX35" fmla="*/ 421050 w 10512280"/>
              <a:gd name="connsiteY35" fmla="*/ 3422762 h 4706787"/>
              <a:gd name="connsiteX36" fmla="*/ 1220102 w 10512280"/>
              <a:gd name="connsiteY36" fmla="*/ 2079102 h 4706787"/>
              <a:gd name="connsiteX37" fmla="*/ 1389699 w 10512280"/>
              <a:gd name="connsiteY37" fmla="*/ 2179959 h 4706787"/>
              <a:gd name="connsiteX38" fmla="*/ 1175897 w 10512280"/>
              <a:gd name="connsiteY38" fmla="*/ 2539481 h 4706787"/>
              <a:gd name="connsiteX39" fmla="*/ 1313729 w 10512280"/>
              <a:gd name="connsiteY39" fmla="*/ 2621448 h 4706787"/>
              <a:gd name="connsiteX40" fmla="*/ 1496345 w 10512280"/>
              <a:gd name="connsiteY40" fmla="*/ 2314368 h 4706787"/>
              <a:gd name="connsiteX41" fmla="*/ 1655714 w 10512280"/>
              <a:gd name="connsiteY41" fmla="*/ 2409142 h 4706787"/>
              <a:gd name="connsiteX42" fmla="*/ 1473098 w 10512280"/>
              <a:gd name="connsiteY42" fmla="*/ 2716222 h 4706787"/>
              <a:gd name="connsiteX43" fmla="*/ 1795604 w 10512280"/>
              <a:gd name="connsiteY43" fmla="*/ 2908011 h 4706787"/>
              <a:gd name="connsiteX44" fmla="*/ 1649319 w 10512280"/>
              <a:gd name="connsiteY44" fmla="*/ 3154001 h 4706787"/>
              <a:gd name="connsiteX45" fmla="*/ 860014 w 10512280"/>
              <a:gd name="connsiteY45" fmla="*/ 2684614 h 4706787"/>
              <a:gd name="connsiteX46" fmla="*/ 1450086 w 10512280"/>
              <a:gd name="connsiteY46" fmla="*/ 1692368 h 4706787"/>
              <a:gd name="connsiteX47" fmla="*/ 2239391 w 10512280"/>
              <a:gd name="connsiteY47" fmla="*/ 2161754 h 4706787"/>
              <a:gd name="connsiteX48" fmla="*/ 2093427 w 10512280"/>
              <a:gd name="connsiteY48" fmla="*/ 2407203 h 4706787"/>
              <a:gd name="connsiteX49" fmla="*/ 1304122 w 10512280"/>
              <a:gd name="connsiteY49" fmla="*/ 1937816 h 4706787"/>
              <a:gd name="connsiteX50" fmla="*/ 4164644 w 10512280"/>
              <a:gd name="connsiteY50" fmla="*/ 1293735 h 4706787"/>
              <a:gd name="connsiteX51" fmla="*/ 4226047 w 10512280"/>
              <a:gd name="connsiteY51" fmla="*/ 2931148 h 4706787"/>
              <a:gd name="connsiteX52" fmla="*/ 3205661 w 10512280"/>
              <a:gd name="connsiteY52" fmla="*/ 2931148 h 4706787"/>
              <a:gd name="connsiteX53" fmla="*/ 2083313 w 10512280"/>
              <a:gd name="connsiteY53" fmla="*/ 908205 h 4706787"/>
              <a:gd name="connsiteX54" fmla="*/ 2223378 w 10512280"/>
              <a:gd name="connsiteY54" fmla="*/ 920238 h 4706787"/>
              <a:gd name="connsiteX55" fmla="*/ 2142692 w 10512280"/>
              <a:gd name="connsiteY55" fmla="*/ 1164987 h 4706787"/>
              <a:gd name="connsiteX56" fmla="*/ 2075784 w 10512280"/>
              <a:gd name="connsiteY56" fmla="*/ 1157398 h 4706787"/>
              <a:gd name="connsiteX57" fmla="*/ 2002811 w 10512280"/>
              <a:gd name="connsiteY57" fmla="*/ 1182062 h 4706787"/>
              <a:gd name="connsiteX58" fmla="*/ 1948191 w 10512280"/>
              <a:gd name="connsiteY58" fmla="*/ 1239595 h 4706787"/>
              <a:gd name="connsiteX59" fmla="*/ 1939002 w 10512280"/>
              <a:gd name="connsiteY59" fmla="*/ 1406843 h 4706787"/>
              <a:gd name="connsiteX60" fmla="*/ 2074474 w 10512280"/>
              <a:gd name="connsiteY60" fmla="*/ 1532780 h 4706787"/>
              <a:gd name="connsiteX61" fmla="*/ 2278153 w 10512280"/>
              <a:gd name="connsiteY61" fmla="*/ 1599749 h 4706787"/>
              <a:gd name="connsiteX62" fmla="*/ 2393693 w 10512280"/>
              <a:gd name="connsiteY62" fmla="*/ 1516237 h 4706787"/>
              <a:gd name="connsiteX63" fmla="*/ 2417565 w 10512280"/>
              <a:gd name="connsiteY63" fmla="*/ 1386630 h 4706787"/>
              <a:gd name="connsiteX64" fmla="*/ 2334449 w 10512280"/>
              <a:gd name="connsiteY64" fmla="*/ 1266579 h 4706787"/>
              <a:gd name="connsiteX65" fmla="*/ 2526696 w 10512280"/>
              <a:gd name="connsiteY65" fmla="*/ 1090370 h 4706787"/>
              <a:gd name="connsiteX66" fmla="*/ 2636402 w 10512280"/>
              <a:gd name="connsiteY66" fmla="*/ 1247820 h 4706787"/>
              <a:gd name="connsiteX67" fmla="*/ 2658751 w 10512280"/>
              <a:gd name="connsiteY67" fmla="*/ 1417358 h 4706787"/>
              <a:gd name="connsiteX68" fmla="*/ 2585111 w 10512280"/>
              <a:gd name="connsiteY68" fmla="*/ 1611044 h 4706787"/>
              <a:gd name="connsiteX69" fmla="*/ 2422167 w 10512280"/>
              <a:gd name="connsiteY69" fmla="*/ 1799923 h 4706787"/>
              <a:gd name="connsiteX70" fmla="*/ 2206541 w 10512280"/>
              <a:gd name="connsiteY70" fmla="*/ 1863068 h 4706787"/>
              <a:gd name="connsiteX71" fmla="*/ 1930124 w 10512280"/>
              <a:gd name="connsiteY71" fmla="*/ 1779189 h 4706787"/>
              <a:gd name="connsiteX72" fmla="*/ 1691299 w 10512280"/>
              <a:gd name="connsiteY72" fmla="*/ 1495555 h 4706787"/>
              <a:gd name="connsiteX73" fmla="*/ 1762133 w 10512280"/>
              <a:gd name="connsiteY73" fmla="*/ 1137000 h 4706787"/>
              <a:gd name="connsiteX74" fmla="*/ 1962451 w 10512280"/>
              <a:gd name="connsiteY74" fmla="*/ 937414 h 4706787"/>
              <a:gd name="connsiteX75" fmla="*/ 2083313 w 10512280"/>
              <a:gd name="connsiteY75" fmla="*/ 908205 h 4706787"/>
              <a:gd name="connsiteX76" fmla="*/ 8630317 w 10512280"/>
              <a:gd name="connsiteY76" fmla="*/ 17826 h 4706787"/>
              <a:gd name="connsiteX77" fmla="*/ 10512280 w 10512280"/>
              <a:gd name="connsiteY77" fmla="*/ 17826 h 4706787"/>
              <a:gd name="connsiteX78" fmla="*/ 8343986 w 10512280"/>
              <a:gd name="connsiteY78" fmla="*/ 1785512 h 4706787"/>
              <a:gd name="connsiteX79" fmla="*/ 9304294 w 10512280"/>
              <a:gd name="connsiteY79" fmla="*/ 4699325 h 4706787"/>
              <a:gd name="connsiteX80" fmla="*/ 7680211 w 10512280"/>
              <a:gd name="connsiteY80" fmla="*/ 4699325 h 4706787"/>
              <a:gd name="connsiteX81" fmla="*/ 7127763 w 10512280"/>
              <a:gd name="connsiteY81" fmla="*/ 2777029 h 4706787"/>
              <a:gd name="connsiteX82" fmla="*/ 6109438 w 10512280"/>
              <a:gd name="connsiteY82" fmla="*/ 3607210 h 4706787"/>
              <a:gd name="connsiteX83" fmla="*/ 5802057 w 10512280"/>
              <a:gd name="connsiteY83" fmla="*/ 4706784 h 4706787"/>
              <a:gd name="connsiteX84" fmla="*/ 5334224 w 10512280"/>
              <a:gd name="connsiteY84" fmla="*/ 28459 h 4706787"/>
              <a:gd name="connsiteX85" fmla="*/ 7109861 w 10512280"/>
              <a:gd name="connsiteY85" fmla="*/ 28459 h 4706787"/>
              <a:gd name="connsiteX86" fmla="*/ 6617703 w 10512280"/>
              <a:gd name="connsiteY86" fmla="*/ 1789025 h 4706787"/>
              <a:gd name="connsiteX87" fmla="*/ 2456510 w 10512280"/>
              <a:gd name="connsiteY87" fmla="*/ 0 h 4706787"/>
              <a:gd name="connsiteX88" fmla="*/ 2625031 w 10512280"/>
              <a:gd name="connsiteY88" fmla="*/ 100217 h 4706787"/>
              <a:gd name="connsiteX89" fmla="*/ 2380686 w 10512280"/>
              <a:gd name="connsiteY89" fmla="*/ 511100 h 4706787"/>
              <a:gd name="connsiteX90" fmla="*/ 2506134 w 10512280"/>
              <a:gd name="connsiteY90" fmla="*/ 585702 h 4706787"/>
              <a:gd name="connsiteX91" fmla="*/ 2732797 w 10512280"/>
              <a:gd name="connsiteY91" fmla="*/ 204554 h 4706787"/>
              <a:gd name="connsiteX92" fmla="*/ 2893781 w 10512280"/>
              <a:gd name="connsiteY92" fmla="*/ 300288 h 4706787"/>
              <a:gd name="connsiteX93" fmla="*/ 2667118 w 10512280"/>
              <a:gd name="connsiteY93" fmla="*/ 681437 h 4706787"/>
              <a:gd name="connsiteX94" fmla="*/ 2822719 w 10512280"/>
              <a:gd name="connsiteY94" fmla="*/ 773970 h 4706787"/>
              <a:gd name="connsiteX95" fmla="*/ 3074137 w 10512280"/>
              <a:gd name="connsiteY95" fmla="*/ 351193 h 4706787"/>
              <a:gd name="connsiteX96" fmla="*/ 3252888 w 10512280"/>
              <a:gd name="connsiteY96" fmla="*/ 457493 h 4706787"/>
              <a:gd name="connsiteX97" fmla="*/ 2855505 w 10512280"/>
              <a:gd name="connsiteY97" fmla="*/ 1125718 h 4706787"/>
              <a:gd name="connsiteX98" fmla="*/ 2066200 w 10512280"/>
              <a:gd name="connsiteY98" fmla="*/ 656332 h 470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10512280" h="4706787">
                <a:moveTo>
                  <a:pt x="433093" y="3976334"/>
                </a:moveTo>
                <a:cubicBezTo>
                  <a:pt x="418666" y="3975393"/>
                  <a:pt x="404930" y="3976137"/>
                  <a:pt x="391886" y="3978564"/>
                </a:cubicBezTo>
                <a:cubicBezTo>
                  <a:pt x="339711" y="3988275"/>
                  <a:pt x="298298" y="4018900"/>
                  <a:pt x="267648" y="4070440"/>
                </a:cubicBezTo>
                <a:cubicBezTo>
                  <a:pt x="238283" y="4119819"/>
                  <a:pt x="232115" y="4169817"/>
                  <a:pt x="249143" y="4220438"/>
                </a:cubicBezTo>
                <a:cubicBezTo>
                  <a:pt x="266169" y="4271057"/>
                  <a:pt x="314884" y="4320276"/>
                  <a:pt x="395286" y="4368089"/>
                </a:cubicBezTo>
                <a:cubicBezTo>
                  <a:pt x="474971" y="4415477"/>
                  <a:pt x="541063" y="4434655"/>
                  <a:pt x="593561" y="4425625"/>
                </a:cubicBezTo>
                <a:cubicBezTo>
                  <a:pt x="646063" y="4416595"/>
                  <a:pt x="687530" y="4386490"/>
                  <a:pt x="717966" y="4335310"/>
                </a:cubicBezTo>
                <a:cubicBezTo>
                  <a:pt x="749259" y="4282689"/>
                  <a:pt x="756430" y="4231821"/>
                  <a:pt x="739478" y="4182709"/>
                </a:cubicBezTo>
                <a:cubicBezTo>
                  <a:pt x="722526" y="4133596"/>
                  <a:pt x="669900" y="4082786"/>
                  <a:pt x="581602" y="4030277"/>
                </a:cubicBezTo>
                <a:cubicBezTo>
                  <a:pt x="525875" y="3997138"/>
                  <a:pt x="476373" y="3979156"/>
                  <a:pt x="433093" y="3976334"/>
                </a:cubicBezTo>
                <a:close/>
                <a:moveTo>
                  <a:pt x="2620308" y="3930607"/>
                </a:moveTo>
                <a:lnTo>
                  <a:pt x="4263527" y="3930607"/>
                </a:lnTo>
                <a:lnTo>
                  <a:pt x="4292235" y="4696154"/>
                </a:lnTo>
                <a:lnTo>
                  <a:pt x="2165723" y="4706787"/>
                </a:lnTo>
                <a:close/>
                <a:moveTo>
                  <a:pt x="456472" y="3705853"/>
                </a:moveTo>
                <a:cubicBezTo>
                  <a:pt x="543842" y="3703472"/>
                  <a:pt x="635176" y="3730618"/>
                  <a:pt x="730475" y="3787290"/>
                </a:cubicBezTo>
                <a:cubicBezTo>
                  <a:pt x="822721" y="3842148"/>
                  <a:pt x="889097" y="3902721"/>
                  <a:pt x="929604" y="3969011"/>
                </a:cubicBezTo>
                <a:cubicBezTo>
                  <a:pt x="970108" y="4035301"/>
                  <a:pt x="989260" y="4107676"/>
                  <a:pt x="987059" y="4186137"/>
                </a:cubicBezTo>
                <a:cubicBezTo>
                  <a:pt x="984857" y="4264596"/>
                  <a:pt x="957608" y="4347799"/>
                  <a:pt x="905309" y="4435743"/>
                </a:cubicBezTo>
                <a:cubicBezTo>
                  <a:pt x="852154" y="4525128"/>
                  <a:pt x="793982" y="4590674"/>
                  <a:pt x="730797" y="4632379"/>
                </a:cubicBezTo>
                <a:cubicBezTo>
                  <a:pt x="667610" y="4674084"/>
                  <a:pt x="594504" y="4694888"/>
                  <a:pt x="511477" y="4694791"/>
                </a:cubicBezTo>
                <a:cubicBezTo>
                  <a:pt x="428450" y="4694692"/>
                  <a:pt x="340813" y="4667214"/>
                  <a:pt x="248566" y="4612357"/>
                </a:cubicBezTo>
                <a:cubicBezTo>
                  <a:pt x="119707" y="4535726"/>
                  <a:pt x="40818" y="4440024"/>
                  <a:pt x="11899" y="4325248"/>
                </a:cubicBezTo>
                <a:cubicBezTo>
                  <a:pt x="-17023" y="4210472"/>
                  <a:pt x="6777" y="4088749"/>
                  <a:pt x="83295" y="3960078"/>
                </a:cubicBezTo>
                <a:cubicBezTo>
                  <a:pt x="161743" y="3828163"/>
                  <a:pt x="257451" y="3747495"/>
                  <a:pt x="370423" y="3718076"/>
                </a:cubicBezTo>
                <a:cubicBezTo>
                  <a:pt x="398666" y="3710721"/>
                  <a:pt x="427349" y="3706647"/>
                  <a:pt x="456472" y="3705853"/>
                </a:cubicBezTo>
                <a:close/>
                <a:moveTo>
                  <a:pt x="781138" y="2817250"/>
                </a:moveTo>
                <a:lnTo>
                  <a:pt x="950735" y="2918106"/>
                </a:lnTo>
                <a:lnTo>
                  <a:pt x="736933" y="3277629"/>
                </a:lnTo>
                <a:lnTo>
                  <a:pt x="874765" y="3359595"/>
                </a:lnTo>
                <a:lnTo>
                  <a:pt x="1057381" y="3052515"/>
                </a:lnTo>
                <a:lnTo>
                  <a:pt x="1216750" y="3147290"/>
                </a:lnTo>
                <a:lnTo>
                  <a:pt x="1034134" y="3454370"/>
                </a:lnTo>
                <a:lnTo>
                  <a:pt x="1356640" y="3646159"/>
                </a:lnTo>
                <a:lnTo>
                  <a:pt x="1210355" y="3892148"/>
                </a:lnTo>
                <a:lnTo>
                  <a:pt x="421050" y="3422762"/>
                </a:lnTo>
                <a:close/>
                <a:moveTo>
                  <a:pt x="1220102" y="2079102"/>
                </a:moveTo>
                <a:lnTo>
                  <a:pt x="1389699" y="2179959"/>
                </a:lnTo>
                <a:lnTo>
                  <a:pt x="1175897" y="2539481"/>
                </a:lnTo>
                <a:lnTo>
                  <a:pt x="1313729" y="2621448"/>
                </a:lnTo>
                <a:lnTo>
                  <a:pt x="1496345" y="2314368"/>
                </a:lnTo>
                <a:lnTo>
                  <a:pt x="1655714" y="2409142"/>
                </a:lnTo>
                <a:lnTo>
                  <a:pt x="1473098" y="2716222"/>
                </a:lnTo>
                <a:lnTo>
                  <a:pt x="1795604" y="2908011"/>
                </a:lnTo>
                <a:lnTo>
                  <a:pt x="1649319" y="3154001"/>
                </a:lnTo>
                <a:lnTo>
                  <a:pt x="860014" y="2684614"/>
                </a:lnTo>
                <a:close/>
                <a:moveTo>
                  <a:pt x="1450086" y="1692368"/>
                </a:moveTo>
                <a:lnTo>
                  <a:pt x="2239391" y="2161754"/>
                </a:lnTo>
                <a:lnTo>
                  <a:pt x="2093427" y="2407203"/>
                </a:lnTo>
                <a:lnTo>
                  <a:pt x="1304122" y="1937816"/>
                </a:lnTo>
                <a:close/>
                <a:moveTo>
                  <a:pt x="4164644" y="1293735"/>
                </a:moveTo>
                <a:lnTo>
                  <a:pt x="4226047" y="2931148"/>
                </a:lnTo>
                <a:lnTo>
                  <a:pt x="3205661" y="2931148"/>
                </a:lnTo>
                <a:close/>
                <a:moveTo>
                  <a:pt x="2083313" y="908205"/>
                </a:moveTo>
                <a:cubicBezTo>
                  <a:pt x="2126801" y="905342"/>
                  <a:pt x="2173489" y="909353"/>
                  <a:pt x="2223378" y="920238"/>
                </a:cubicBezTo>
                <a:lnTo>
                  <a:pt x="2142692" y="1164987"/>
                </a:lnTo>
                <a:cubicBezTo>
                  <a:pt x="2114143" y="1158255"/>
                  <a:pt x="2091840" y="1155724"/>
                  <a:pt x="2075784" y="1157398"/>
                </a:cubicBezTo>
                <a:cubicBezTo>
                  <a:pt x="2048973" y="1159994"/>
                  <a:pt x="2024650" y="1168216"/>
                  <a:pt x="2002811" y="1182062"/>
                </a:cubicBezTo>
                <a:cubicBezTo>
                  <a:pt x="1980971" y="1195909"/>
                  <a:pt x="1962765" y="1215087"/>
                  <a:pt x="1948191" y="1239595"/>
                </a:cubicBezTo>
                <a:cubicBezTo>
                  <a:pt x="1915182" y="1295101"/>
                  <a:pt x="1912119" y="1350849"/>
                  <a:pt x="1939002" y="1406843"/>
                </a:cubicBezTo>
                <a:cubicBezTo>
                  <a:pt x="1958695" y="1448803"/>
                  <a:pt x="2003853" y="1490783"/>
                  <a:pt x="2074474" y="1532780"/>
                </a:cubicBezTo>
                <a:cubicBezTo>
                  <a:pt x="2161954" y="1584803"/>
                  <a:pt x="2229847" y="1607126"/>
                  <a:pt x="2278153" y="1599749"/>
                </a:cubicBezTo>
                <a:cubicBezTo>
                  <a:pt x="2326459" y="1592372"/>
                  <a:pt x="2364971" y="1564535"/>
                  <a:pt x="2393693" y="1516237"/>
                </a:cubicBezTo>
                <a:cubicBezTo>
                  <a:pt x="2421557" y="1469383"/>
                  <a:pt x="2429515" y="1426180"/>
                  <a:pt x="2417565" y="1386630"/>
                </a:cubicBezTo>
                <a:cubicBezTo>
                  <a:pt x="2405617" y="1347080"/>
                  <a:pt x="2377911" y="1307064"/>
                  <a:pt x="2334449" y="1266579"/>
                </a:cubicBezTo>
                <a:lnTo>
                  <a:pt x="2526696" y="1090370"/>
                </a:lnTo>
                <a:cubicBezTo>
                  <a:pt x="2578065" y="1140433"/>
                  <a:pt x="2614634" y="1192918"/>
                  <a:pt x="2636402" y="1247820"/>
                </a:cubicBezTo>
                <a:cubicBezTo>
                  <a:pt x="2658170" y="1302724"/>
                  <a:pt x="2665620" y="1359236"/>
                  <a:pt x="2658751" y="1417358"/>
                </a:cubicBezTo>
                <a:cubicBezTo>
                  <a:pt x="2651882" y="1475477"/>
                  <a:pt x="2627336" y="1540040"/>
                  <a:pt x="2585111" y="1611044"/>
                </a:cubicBezTo>
                <a:cubicBezTo>
                  <a:pt x="2533884" y="1697185"/>
                  <a:pt x="2479569" y="1760145"/>
                  <a:pt x="2422167" y="1799923"/>
                </a:cubicBezTo>
                <a:cubicBezTo>
                  <a:pt x="2364768" y="1839703"/>
                  <a:pt x="2292892" y="1860751"/>
                  <a:pt x="2206541" y="1863068"/>
                </a:cubicBezTo>
                <a:cubicBezTo>
                  <a:pt x="2120193" y="1865384"/>
                  <a:pt x="2028053" y="1837425"/>
                  <a:pt x="1930124" y="1779189"/>
                </a:cubicBezTo>
                <a:cubicBezTo>
                  <a:pt x="1799561" y="1701545"/>
                  <a:pt x="1719953" y="1607000"/>
                  <a:pt x="1691299" y="1495555"/>
                </a:cubicBezTo>
                <a:cubicBezTo>
                  <a:pt x="1662647" y="1384108"/>
                  <a:pt x="1686257" y="1264591"/>
                  <a:pt x="1762133" y="1137000"/>
                </a:cubicBezTo>
                <a:cubicBezTo>
                  <a:pt x="1821504" y="1037163"/>
                  <a:pt x="1888276" y="970634"/>
                  <a:pt x="1962451" y="937414"/>
                </a:cubicBezTo>
                <a:cubicBezTo>
                  <a:pt x="1999538" y="920804"/>
                  <a:pt x="2039825" y="911067"/>
                  <a:pt x="2083313" y="908205"/>
                </a:cubicBezTo>
                <a:close/>
                <a:moveTo>
                  <a:pt x="8630317" y="17826"/>
                </a:moveTo>
                <a:lnTo>
                  <a:pt x="10512280" y="17826"/>
                </a:lnTo>
                <a:lnTo>
                  <a:pt x="8343986" y="1785512"/>
                </a:lnTo>
                <a:lnTo>
                  <a:pt x="9304294" y="4699325"/>
                </a:lnTo>
                <a:lnTo>
                  <a:pt x="7680211" y="4699325"/>
                </a:lnTo>
                <a:lnTo>
                  <a:pt x="7127763" y="2777029"/>
                </a:lnTo>
                <a:lnTo>
                  <a:pt x="6109438" y="3607210"/>
                </a:lnTo>
                <a:lnTo>
                  <a:pt x="5802057" y="4706784"/>
                </a:lnTo>
                <a:lnTo>
                  <a:pt x="5334224" y="28459"/>
                </a:lnTo>
                <a:lnTo>
                  <a:pt x="7109861" y="28459"/>
                </a:lnTo>
                <a:lnTo>
                  <a:pt x="6617703" y="1789025"/>
                </a:lnTo>
                <a:close/>
                <a:moveTo>
                  <a:pt x="2456510" y="0"/>
                </a:moveTo>
                <a:lnTo>
                  <a:pt x="2625031" y="100217"/>
                </a:lnTo>
                <a:lnTo>
                  <a:pt x="2380686" y="511100"/>
                </a:lnTo>
                <a:lnTo>
                  <a:pt x="2506134" y="585702"/>
                </a:lnTo>
                <a:lnTo>
                  <a:pt x="2732797" y="204554"/>
                </a:lnTo>
                <a:lnTo>
                  <a:pt x="2893781" y="300288"/>
                </a:lnTo>
                <a:lnTo>
                  <a:pt x="2667118" y="681437"/>
                </a:lnTo>
                <a:lnTo>
                  <a:pt x="2822719" y="773970"/>
                </a:lnTo>
                <a:lnTo>
                  <a:pt x="3074137" y="351193"/>
                </a:lnTo>
                <a:lnTo>
                  <a:pt x="3252888" y="457493"/>
                </a:lnTo>
                <a:lnTo>
                  <a:pt x="2855505" y="1125718"/>
                </a:lnTo>
                <a:lnTo>
                  <a:pt x="2066200" y="656332"/>
                </a:lnTo>
                <a:close/>
              </a:path>
            </a:pathLst>
          </a:custGeom>
          <a:solidFill>
            <a:srgbClr val="0033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kumimoji="1" lang="ja-JP" altLang="en-US" sz="12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0201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＋中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80A9182-064C-4694-8EE0-D84980CF67C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7375" y="1092200"/>
            <a:ext cx="11083925" cy="5400040"/>
          </a:xfrm>
          <a:prstGeom prst="rect">
            <a:avLst/>
          </a:prstGeom>
        </p:spPr>
        <p:txBody>
          <a:bodyPr/>
          <a:lstStyle>
            <a:lvl1pPr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Clr>
                <a:srgbClr val="0033CC"/>
              </a:buClr>
              <a:defRPr sz="2400"/>
            </a:lvl1pPr>
            <a:lvl2pPr marL="536575" indent="-27940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defRPr sz="2200"/>
            </a:lvl2pPr>
            <a:lvl3pPr marL="812800" indent="-174625" defTabSz="900113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defRPr sz="2000"/>
            </a:lvl3pPr>
          </a:lstStyle>
          <a:p>
            <a:pPr lvl="0"/>
            <a:r>
              <a:rPr lang="ja-JP" altLang="en-US" dirty="0"/>
              <a:t>第</a:t>
            </a:r>
            <a:r>
              <a:rPr lang="en-US" altLang="ja-JP" dirty="0"/>
              <a:t>1</a:t>
            </a:r>
            <a:r>
              <a:rPr lang="ja-JP" altLang="en-US" dirty="0"/>
              <a:t>レベルの書式設定第</a:t>
            </a:r>
            <a:r>
              <a:rPr lang="en-US" altLang="ja-JP" dirty="0"/>
              <a:t>1</a:t>
            </a:r>
            <a:r>
              <a:rPr lang="ja-JP" altLang="en-US" dirty="0"/>
              <a:t>レベルの書式設定第</a:t>
            </a:r>
            <a:r>
              <a:rPr lang="en-US" altLang="ja-JP" dirty="0"/>
              <a:t>1</a:t>
            </a:r>
            <a:r>
              <a:rPr lang="ja-JP" altLang="en-US" dirty="0"/>
              <a:t>レベルの書式設定第</a:t>
            </a:r>
            <a:r>
              <a:rPr lang="en-US" altLang="ja-JP" dirty="0"/>
              <a:t>1</a:t>
            </a:r>
            <a:r>
              <a:rPr lang="ja-JP" altLang="en-US" dirty="0"/>
              <a:t>レベルの書式設定第</a:t>
            </a:r>
            <a:r>
              <a:rPr lang="en-US" altLang="ja-JP" dirty="0"/>
              <a:t>1</a:t>
            </a:r>
            <a:r>
              <a:rPr lang="ja-JP" altLang="en-US" dirty="0"/>
              <a:t>レベルの書式設定</a:t>
            </a:r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</a:t>
            </a:r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587435" y="288466"/>
            <a:ext cx="9230336" cy="617622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+mj-ea"/>
                <a:ea typeface="+mj-ea"/>
                <a:cs typeface="Spica Neue P Light" panose="02000303000000000000" pitchFamily="2" charset="-128"/>
              </a:defRPr>
            </a:lvl1pPr>
          </a:lstStyle>
          <a:p>
            <a:r>
              <a:rPr lang="ja-JP" altLang="en-US" dirty="0"/>
              <a:t>マスタータイトルの書式設定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5AD2F9A-5CD1-4D4A-94B4-23383AF38A62}"/>
              </a:ext>
            </a:extLst>
          </p:cNvPr>
          <p:cNvSpPr/>
          <p:nvPr userDrawn="1"/>
        </p:nvSpPr>
        <p:spPr>
          <a:xfrm>
            <a:off x="434262" y="267803"/>
            <a:ext cx="76200" cy="654051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1776C9CD-B495-4FCD-82DC-478E17878F2D}"/>
              </a:ext>
            </a:extLst>
          </p:cNvPr>
          <p:cNvSpPr/>
          <p:nvPr userDrawn="1"/>
        </p:nvSpPr>
        <p:spPr>
          <a:xfrm>
            <a:off x="10625251" y="343746"/>
            <a:ext cx="1132487" cy="507062"/>
          </a:xfrm>
          <a:custGeom>
            <a:avLst/>
            <a:gdLst>
              <a:gd name="connsiteX0" fmla="*/ 433093 w 10512280"/>
              <a:gd name="connsiteY0" fmla="*/ 3976334 h 4706787"/>
              <a:gd name="connsiteX1" fmla="*/ 391886 w 10512280"/>
              <a:gd name="connsiteY1" fmla="*/ 3978564 h 4706787"/>
              <a:gd name="connsiteX2" fmla="*/ 267648 w 10512280"/>
              <a:gd name="connsiteY2" fmla="*/ 4070440 h 4706787"/>
              <a:gd name="connsiteX3" fmla="*/ 249143 w 10512280"/>
              <a:gd name="connsiteY3" fmla="*/ 4220438 h 4706787"/>
              <a:gd name="connsiteX4" fmla="*/ 395286 w 10512280"/>
              <a:gd name="connsiteY4" fmla="*/ 4368089 h 4706787"/>
              <a:gd name="connsiteX5" fmla="*/ 593561 w 10512280"/>
              <a:gd name="connsiteY5" fmla="*/ 4425625 h 4706787"/>
              <a:gd name="connsiteX6" fmla="*/ 717966 w 10512280"/>
              <a:gd name="connsiteY6" fmla="*/ 4335310 h 4706787"/>
              <a:gd name="connsiteX7" fmla="*/ 739478 w 10512280"/>
              <a:gd name="connsiteY7" fmla="*/ 4182709 h 4706787"/>
              <a:gd name="connsiteX8" fmla="*/ 581602 w 10512280"/>
              <a:gd name="connsiteY8" fmla="*/ 4030277 h 4706787"/>
              <a:gd name="connsiteX9" fmla="*/ 433093 w 10512280"/>
              <a:gd name="connsiteY9" fmla="*/ 3976334 h 4706787"/>
              <a:gd name="connsiteX10" fmla="*/ 2620308 w 10512280"/>
              <a:gd name="connsiteY10" fmla="*/ 3930607 h 4706787"/>
              <a:gd name="connsiteX11" fmla="*/ 4263527 w 10512280"/>
              <a:gd name="connsiteY11" fmla="*/ 3930607 h 4706787"/>
              <a:gd name="connsiteX12" fmla="*/ 4292235 w 10512280"/>
              <a:gd name="connsiteY12" fmla="*/ 4696154 h 4706787"/>
              <a:gd name="connsiteX13" fmla="*/ 2165723 w 10512280"/>
              <a:gd name="connsiteY13" fmla="*/ 4706787 h 4706787"/>
              <a:gd name="connsiteX14" fmla="*/ 456472 w 10512280"/>
              <a:gd name="connsiteY14" fmla="*/ 3705853 h 4706787"/>
              <a:gd name="connsiteX15" fmla="*/ 730475 w 10512280"/>
              <a:gd name="connsiteY15" fmla="*/ 3787290 h 4706787"/>
              <a:gd name="connsiteX16" fmla="*/ 929604 w 10512280"/>
              <a:gd name="connsiteY16" fmla="*/ 3969011 h 4706787"/>
              <a:gd name="connsiteX17" fmla="*/ 987059 w 10512280"/>
              <a:gd name="connsiteY17" fmla="*/ 4186137 h 4706787"/>
              <a:gd name="connsiteX18" fmla="*/ 905309 w 10512280"/>
              <a:gd name="connsiteY18" fmla="*/ 4435743 h 4706787"/>
              <a:gd name="connsiteX19" fmla="*/ 730797 w 10512280"/>
              <a:gd name="connsiteY19" fmla="*/ 4632379 h 4706787"/>
              <a:gd name="connsiteX20" fmla="*/ 511477 w 10512280"/>
              <a:gd name="connsiteY20" fmla="*/ 4694791 h 4706787"/>
              <a:gd name="connsiteX21" fmla="*/ 248566 w 10512280"/>
              <a:gd name="connsiteY21" fmla="*/ 4612357 h 4706787"/>
              <a:gd name="connsiteX22" fmla="*/ 11899 w 10512280"/>
              <a:gd name="connsiteY22" fmla="*/ 4325248 h 4706787"/>
              <a:gd name="connsiteX23" fmla="*/ 83295 w 10512280"/>
              <a:gd name="connsiteY23" fmla="*/ 3960078 h 4706787"/>
              <a:gd name="connsiteX24" fmla="*/ 370423 w 10512280"/>
              <a:gd name="connsiteY24" fmla="*/ 3718076 h 4706787"/>
              <a:gd name="connsiteX25" fmla="*/ 456472 w 10512280"/>
              <a:gd name="connsiteY25" fmla="*/ 3705853 h 4706787"/>
              <a:gd name="connsiteX26" fmla="*/ 781138 w 10512280"/>
              <a:gd name="connsiteY26" fmla="*/ 2817250 h 4706787"/>
              <a:gd name="connsiteX27" fmla="*/ 950735 w 10512280"/>
              <a:gd name="connsiteY27" fmla="*/ 2918106 h 4706787"/>
              <a:gd name="connsiteX28" fmla="*/ 736933 w 10512280"/>
              <a:gd name="connsiteY28" fmla="*/ 3277629 h 4706787"/>
              <a:gd name="connsiteX29" fmla="*/ 874765 w 10512280"/>
              <a:gd name="connsiteY29" fmla="*/ 3359595 h 4706787"/>
              <a:gd name="connsiteX30" fmla="*/ 1057381 w 10512280"/>
              <a:gd name="connsiteY30" fmla="*/ 3052515 h 4706787"/>
              <a:gd name="connsiteX31" fmla="*/ 1216750 w 10512280"/>
              <a:gd name="connsiteY31" fmla="*/ 3147290 h 4706787"/>
              <a:gd name="connsiteX32" fmla="*/ 1034134 w 10512280"/>
              <a:gd name="connsiteY32" fmla="*/ 3454370 h 4706787"/>
              <a:gd name="connsiteX33" fmla="*/ 1356640 w 10512280"/>
              <a:gd name="connsiteY33" fmla="*/ 3646159 h 4706787"/>
              <a:gd name="connsiteX34" fmla="*/ 1210355 w 10512280"/>
              <a:gd name="connsiteY34" fmla="*/ 3892148 h 4706787"/>
              <a:gd name="connsiteX35" fmla="*/ 421050 w 10512280"/>
              <a:gd name="connsiteY35" fmla="*/ 3422762 h 4706787"/>
              <a:gd name="connsiteX36" fmla="*/ 1220102 w 10512280"/>
              <a:gd name="connsiteY36" fmla="*/ 2079102 h 4706787"/>
              <a:gd name="connsiteX37" fmla="*/ 1389699 w 10512280"/>
              <a:gd name="connsiteY37" fmla="*/ 2179959 h 4706787"/>
              <a:gd name="connsiteX38" fmla="*/ 1175897 w 10512280"/>
              <a:gd name="connsiteY38" fmla="*/ 2539481 h 4706787"/>
              <a:gd name="connsiteX39" fmla="*/ 1313729 w 10512280"/>
              <a:gd name="connsiteY39" fmla="*/ 2621448 h 4706787"/>
              <a:gd name="connsiteX40" fmla="*/ 1496345 w 10512280"/>
              <a:gd name="connsiteY40" fmla="*/ 2314368 h 4706787"/>
              <a:gd name="connsiteX41" fmla="*/ 1655714 w 10512280"/>
              <a:gd name="connsiteY41" fmla="*/ 2409142 h 4706787"/>
              <a:gd name="connsiteX42" fmla="*/ 1473098 w 10512280"/>
              <a:gd name="connsiteY42" fmla="*/ 2716222 h 4706787"/>
              <a:gd name="connsiteX43" fmla="*/ 1795604 w 10512280"/>
              <a:gd name="connsiteY43" fmla="*/ 2908011 h 4706787"/>
              <a:gd name="connsiteX44" fmla="*/ 1649319 w 10512280"/>
              <a:gd name="connsiteY44" fmla="*/ 3154001 h 4706787"/>
              <a:gd name="connsiteX45" fmla="*/ 860014 w 10512280"/>
              <a:gd name="connsiteY45" fmla="*/ 2684614 h 4706787"/>
              <a:gd name="connsiteX46" fmla="*/ 1450086 w 10512280"/>
              <a:gd name="connsiteY46" fmla="*/ 1692368 h 4706787"/>
              <a:gd name="connsiteX47" fmla="*/ 2239391 w 10512280"/>
              <a:gd name="connsiteY47" fmla="*/ 2161754 h 4706787"/>
              <a:gd name="connsiteX48" fmla="*/ 2093427 w 10512280"/>
              <a:gd name="connsiteY48" fmla="*/ 2407203 h 4706787"/>
              <a:gd name="connsiteX49" fmla="*/ 1304122 w 10512280"/>
              <a:gd name="connsiteY49" fmla="*/ 1937816 h 4706787"/>
              <a:gd name="connsiteX50" fmla="*/ 4164644 w 10512280"/>
              <a:gd name="connsiteY50" fmla="*/ 1293735 h 4706787"/>
              <a:gd name="connsiteX51" fmla="*/ 4226047 w 10512280"/>
              <a:gd name="connsiteY51" fmla="*/ 2931148 h 4706787"/>
              <a:gd name="connsiteX52" fmla="*/ 3205661 w 10512280"/>
              <a:gd name="connsiteY52" fmla="*/ 2931148 h 4706787"/>
              <a:gd name="connsiteX53" fmla="*/ 2083313 w 10512280"/>
              <a:gd name="connsiteY53" fmla="*/ 908205 h 4706787"/>
              <a:gd name="connsiteX54" fmla="*/ 2223378 w 10512280"/>
              <a:gd name="connsiteY54" fmla="*/ 920238 h 4706787"/>
              <a:gd name="connsiteX55" fmla="*/ 2142692 w 10512280"/>
              <a:gd name="connsiteY55" fmla="*/ 1164987 h 4706787"/>
              <a:gd name="connsiteX56" fmla="*/ 2075784 w 10512280"/>
              <a:gd name="connsiteY56" fmla="*/ 1157398 h 4706787"/>
              <a:gd name="connsiteX57" fmla="*/ 2002811 w 10512280"/>
              <a:gd name="connsiteY57" fmla="*/ 1182062 h 4706787"/>
              <a:gd name="connsiteX58" fmla="*/ 1948191 w 10512280"/>
              <a:gd name="connsiteY58" fmla="*/ 1239595 h 4706787"/>
              <a:gd name="connsiteX59" fmla="*/ 1939002 w 10512280"/>
              <a:gd name="connsiteY59" fmla="*/ 1406843 h 4706787"/>
              <a:gd name="connsiteX60" fmla="*/ 2074474 w 10512280"/>
              <a:gd name="connsiteY60" fmla="*/ 1532780 h 4706787"/>
              <a:gd name="connsiteX61" fmla="*/ 2278153 w 10512280"/>
              <a:gd name="connsiteY61" fmla="*/ 1599749 h 4706787"/>
              <a:gd name="connsiteX62" fmla="*/ 2393693 w 10512280"/>
              <a:gd name="connsiteY62" fmla="*/ 1516237 h 4706787"/>
              <a:gd name="connsiteX63" fmla="*/ 2417565 w 10512280"/>
              <a:gd name="connsiteY63" fmla="*/ 1386630 h 4706787"/>
              <a:gd name="connsiteX64" fmla="*/ 2334449 w 10512280"/>
              <a:gd name="connsiteY64" fmla="*/ 1266579 h 4706787"/>
              <a:gd name="connsiteX65" fmla="*/ 2526696 w 10512280"/>
              <a:gd name="connsiteY65" fmla="*/ 1090370 h 4706787"/>
              <a:gd name="connsiteX66" fmla="*/ 2636402 w 10512280"/>
              <a:gd name="connsiteY66" fmla="*/ 1247820 h 4706787"/>
              <a:gd name="connsiteX67" fmla="*/ 2658751 w 10512280"/>
              <a:gd name="connsiteY67" fmla="*/ 1417358 h 4706787"/>
              <a:gd name="connsiteX68" fmla="*/ 2585111 w 10512280"/>
              <a:gd name="connsiteY68" fmla="*/ 1611044 h 4706787"/>
              <a:gd name="connsiteX69" fmla="*/ 2422167 w 10512280"/>
              <a:gd name="connsiteY69" fmla="*/ 1799923 h 4706787"/>
              <a:gd name="connsiteX70" fmla="*/ 2206541 w 10512280"/>
              <a:gd name="connsiteY70" fmla="*/ 1863068 h 4706787"/>
              <a:gd name="connsiteX71" fmla="*/ 1930124 w 10512280"/>
              <a:gd name="connsiteY71" fmla="*/ 1779189 h 4706787"/>
              <a:gd name="connsiteX72" fmla="*/ 1691299 w 10512280"/>
              <a:gd name="connsiteY72" fmla="*/ 1495555 h 4706787"/>
              <a:gd name="connsiteX73" fmla="*/ 1762133 w 10512280"/>
              <a:gd name="connsiteY73" fmla="*/ 1137000 h 4706787"/>
              <a:gd name="connsiteX74" fmla="*/ 1962451 w 10512280"/>
              <a:gd name="connsiteY74" fmla="*/ 937414 h 4706787"/>
              <a:gd name="connsiteX75" fmla="*/ 2083313 w 10512280"/>
              <a:gd name="connsiteY75" fmla="*/ 908205 h 4706787"/>
              <a:gd name="connsiteX76" fmla="*/ 8630317 w 10512280"/>
              <a:gd name="connsiteY76" fmla="*/ 17826 h 4706787"/>
              <a:gd name="connsiteX77" fmla="*/ 10512280 w 10512280"/>
              <a:gd name="connsiteY77" fmla="*/ 17826 h 4706787"/>
              <a:gd name="connsiteX78" fmla="*/ 8343986 w 10512280"/>
              <a:gd name="connsiteY78" fmla="*/ 1785512 h 4706787"/>
              <a:gd name="connsiteX79" fmla="*/ 9304294 w 10512280"/>
              <a:gd name="connsiteY79" fmla="*/ 4699325 h 4706787"/>
              <a:gd name="connsiteX80" fmla="*/ 7680211 w 10512280"/>
              <a:gd name="connsiteY80" fmla="*/ 4699325 h 4706787"/>
              <a:gd name="connsiteX81" fmla="*/ 7127763 w 10512280"/>
              <a:gd name="connsiteY81" fmla="*/ 2777029 h 4706787"/>
              <a:gd name="connsiteX82" fmla="*/ 6109438 w 10512280"/>
              <a:gd name="connsiteY82" fmla="*/ 3607210 h 4706787"/>
              <a:gd name="connsiteX83" fmla="*/ 5802057 w 10512280"/>
              <a:gd name="connsiteY83" fmla="*/ 4706784 h 4706787"/>
              <a:gd name="connsiteX84" fmla="*/ 5334224 w 10512280"/>
              <a:gd name="connsiteY84" fmla="*/ 28459 h 4706787"/>
              <a:gd name="connsiteX85" fmla="*/ 7109861 w 10512280"/>
              <a:gd name="connsiteY85" fmla="*/ 28459 h 4706787"/>
              <a:gd name="connsiteX86" fmla="*/ 6617703 w 10512280"/>
              <a:gd name="connsiteY86" fmla="*/ 1789025 h 4706787"/>
              <a:gd name="connsiteX87" fmla="*/ 2456510 w 10512280"/>
              <a:gd name="connsiteY87" fmla="*/ 0 h 4706787"/>
              <a:gd name="connsiteX88" fmla="*/ 2625031 w 10512280"/>
              <a:gd name="connsiteY88" fmla="*/ 100217 h 4706787"/>
              <a:gd name="connsiteX89" fmla="*/ 2380686 w 10512280"/>
              <a:gd name="connsiteY89" fmla="*/ 511100 h 4706787"/>
              <a:gd name="connsiteX90" fmla="*/ 2506134 w 10512280"/>
              <a:gd name="connsiteY90" fmla="*/ 585702 h 4706787"/>
              <a:gd name="connsiteX91" fmla="*/ 2732797 w 10512280"/>
              <a:gd name="connsiteY91" fmla="*/ 204554 h 4706787"/>
              <a:gd name="connsiteX92" fmla="*/ 2893781 w 10512280"/>
              <a:gd name="connsiteY92" fmla="*/ 300288 h 4706787"/>
              <a:gd name="connsiteX93" fmla="*/ 2667118 w 10512280"/>
              <a:gd name="connsiteY93" fmla="*/ 681437 h 4706787"/>
              <a:gd name="connsiteX94" fmla="*/ 2822719 w 10512280"/>
              <a:gd name="connsiteY94" fmla="*/ 773970 h 4706787"/>
              <a:gd name="connsiteX95" fmla="*/ 3074137 w 10512280"/>
              <a:gd name="connsiteY95" fmla="*/ 351193 h 4706787"/>
              <a:gd name="connsiteX96" fmla="*/ 3252888 w 10512280"/>
              <a:gd name="connsiteY96" fmla="*/ 457493 h 4706787"/>
              <a:gd name="connsiteX97" fmla="*/ 2855505 w 10512280"/>
              <a:gd name="connsiteY97" fmla="*/ 1125718 h 4706787"/>
              <a:gd name="connsiteX98" fmla="*/ 2066200 w 10512280"/>
              <a:gd name="connsiteY98" fmla="*/ 656332 h 470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10512280" h="4706787">
                <a:moveTo>
                  <a:pt x="433093" y="3976334"/>
                </a:moveTo>
                <a:cubicBezTo>
                  <a:pt x="418666" y="3975393"/>
                  <a:pt x="404930" y="3976137"/>
                  <a:pt x="391886" y="3978564"/>
                </a:cubicBezTo>
                <a:cubicBezTo>
                  <a:pt x="339711" y="3988275"/>
                  <a:pt x="298298" y="4018900"/>
                  <a:pt x="267648" y="4070440"/>
                </a:cubicBezTo>
                <a:cubicBezTo>
                  <a:pt x="238283" y="4119819"/>
                  <a:pt x="232115" y="4169817"/>
                  <a:pt x="249143" y="4220438"/>
                </a:cubicBezTo>
                <a:cubicBezTo>
                  <a:pt x="266169" y="4271057"/>
                  <a:pt x="314884" y="4320276"/>
                  <a:pt x="395286" y="4368089"/>
                </a:cubicBezTo>
                <a:cubicBezTo>
                  <a:pt x="474971" y="4415477"/>
                  <a:pt x="541063" y="4434655"/>
                  <a:pt x="593561" y="4425625"/>
                </a:cubicBezTo>
                <a:cubicBezTo>
                  <a:pt x="646063" y="4416595"/>
                  <a:pt x="687530" y="4386490"/>
                  <a:pt x="717966" y="4335310"/>
                </a:cubicBezTo>
                <a:cubicBezTo>
                  <a:pt x="749259" y="4282689"/>
                  <a:pt x="756430" y="4231821"/>
                  <a:pt x="739478" y="4182709"/>
                </a:cubicBezTo>
                <a:cubicBezTo>
                  <a:pt x="722526" y="4133596"/>
                  <a:pt x="669900" y="4082786"/>
                  <a:pt x="581602" y="4030277"/>
                </a:cubicBezTo>
                <a:cubicBezTo>
                  <a:pt x="525875" y="3997138"/>
                  <a:pt x="476373" y="3979156"/>
                  <a:pt x="433093" y="3976334"/>
                </a:cubicBezTo>
                <a:close/>
                <a:moveTo>
                  <a:pt x="2620308" y="3930607"/>
                </a:moveTo>
                <a:lnTo>
                  <a:pt x="4263527" y="3930607"/>
                </a:lnTo>
                <a:lnTo>
                  <a:pt x="4292235" y="4696154"/>
                </a:lnTo>
                <a:lnTo>
                  <a:pt x="2165723" y="4706787"/>
                </a:lnTo>
                <a:close/>
                <a:moveTo>
                  <a:pt x="456472" y="3705853"/>
                </a:moveTo>
                <a:cubicBezTo>
                  <a:pt x="543842" y="3703472"/>
                  <a:pt x="635176" y="3730618"/>
                  <a:pt x="730475" y="3787290"/>
                </a:cubicBezTo>
                <a:cubicBezTo>
                  <a:pt x="822721" y="3842148"/>
                  <a:pt x="889097" y="3902721"/>
                  <a:pt x="929604" y="3969011"/>
                </a:cubicBezTo>
                <a:cubicBezTo>
                  <a:pt x="970108" y="4035301"/>
                  <a:pt x="989260" y="4107676"/>
                  <a:pt x="987059" y="4186137"/>
                </a:cubicBezTo>
                <a:cubicBezTo>
                  <a:pt x="984857" y="4264596"/>
                  <a:pt x="957608" y="4347799"/>
                  <a:pt x="905309" y="4435743"/>
                </a:cubicBezTo>
                <a:cubicBezTo>
                  <a:pt x="852154" y="4525128"/>
                  <a:pt x="793982" y="4590674"/>
                  <a:pt x="730797" y="4632379"/>
                </a:cubicBezTo>
                <a:cubicBezTo>
                  <a:pt x="667610" y="4674084"/>
                  <a:pt x="594504" y="4694888"/>
                  <a:pt x="511477" y="4694791"/>
                </a:cubicBezTo>
                <a:cubicBezTo>
                  <a:pt x="428450" y="4694692"/>
                  <a:pt x="340813" y="4667214"/>
                  <a:pt x="248566" y="4612357"/>
                </a:cubicBezTo>
                <a:cubicBezTo>
                  <a:pt x="119707" y="4535726"/>
                  <a:pt x="40818" y="4440024"/>
                  <a:pt x="11899" y="4325248"/>
                </a:cubicBezTo>
                <a:cubicBezTo>
                  <a:pt x="-17023" y="4210472"/>
                  <a:pt x="6777" y="4088749"/>
                  <a:pt x="83295" y="3960078"/>
                </a:cubicBezTo>
                <a:cubicBezTo>
                  <a:pt x="161743" y="3828163"/>
                  <a:pt x="257451" y="3747495"/>
                  <a:pt x="370423" y="3718076"/>
                </a:cubicBezTo>
                <a:cubicBezTo>
                  <a:pt x="398666" y="3710721"/>
                  <a:pt x="427349" y="3706647"/>
                  <a:pt x="456472" y="3705853"/>
                </a:cubicBezTo>
                <a:close/>
                <a:moveTo>
                  <a:pt x="781138" y="2817250"/>
                </a:moveTo>
                <a:lnTo>
                  <a:pt x="950735" y="2918106"/>
                </a:lnTo>
                <a:lnTo>
                  <a:pt x="736933" y="3277629"/>
                </a:lnTo>
                <a:lnTo>
                  <a:pt x="874765" y="3359595"/>
                </a:lnTo>
                <a:lnTo>
                  <a:pt x="1057381" y="3052515"/>
                </a:lnTo>
                <a:lnTo>
                  <a:pt x="1216750" y="3147290"/>
                </a:lnTo>
                <a:lnTo>
                  <a:pt x="1034134" y="3454370"/>
                </a:lnTo>
                <a:lnTo>
                  <a:pt x="1356640" y="3646159"/>
                </a:lnTo>
                <a:lnTo>
                  <a:pt x="1210355" y="3892148"/>
                </a:lnTo>
                <a:lnTo>
                  <a:pt x="421050" y="3422762"/>
                </a:lnTo>
                <a:close/>
                <a:moveTo>
                  <a:pt x="1220102" y="2079102"/>
                </a:moveTo>
                <a:lnTo>
                  <a:pt x="1389699" y="2179959"/>
                </a:lnTo>
                <a:lnTo>
                  <a:pt x="1175897" y="2539481"/>
                </a:lnTo>
                <a:lnTo>
                  <a:pt x="1313729" y="2621448"/>
                </a:lnTo>
                <a:lnTo>
                  <a:pt x="1496345" y="2314368"/>
                </a:lnTo>
                <a:lnTo>
                  <a:pt x="1655714" y="2409142"/>
                </a:lnTo>
                <a:lnTo>
                  <a:pt x="1473098" y="2716222"/>
                </a:lnTo>
                <a:lnTo>
                  <a:pt x="1795604" y="2908011"/>
                </a:lnTo>
                <a:lnTo>
                  <a:pt x="1649319" y="3154001"/>
                </a:lnTo>
                <a:lnTo>
                  <a:pt x="860014" y="2684614"/>
                </a:lnTo>
                <a:close/>
                <a:moveTo>
                  <a:pt x="1450086" y="1692368"/>
                </a:moveTo>
                <a:lnTo>
                  <a:pt x="2239391" y="2161754"/>
                </a:lnTo>
                <a:lnTo>
                  <a:pt x="2093427" y="2407203"/>
                </a:lnTo>
                <a:lnTo>
                  <a:pt x="1304122" y="1937816"/>
                </a:lnTo>
                <a:close/>
                <a:moveTo>
                  <a:pt x="4164644" y="1293735"/>
                </a:moveTo>
                <a:lnTo>
                  <a:pt x="4226047" y="2931148"/>
                </a:lnTo>
                <a:lnTo>
                  <a:pt x="3205661" y="2931148"/>
                </a:lnTo>
                <a:close/>
                <a:moveTo>
                  <a:pt x="2083313" y="908205"/>
                </a:moveTo>
                <a:cubicBezTo>
                  <a:pt x="2126801" y="905342"/>
                  <a:pt x="2173489" y="909353"/>
                  <a:pt x="2223378" y="920238"/>
                </a:cubicBezTo>
                <a:lnTo>
                  <a:pt x="2142692" y="1164987"/>
                </a:lnTo>
                <a:cubicBezTo>
                  <a:pt x="2114143" y="1158255"/>
                  <a:pt x="2091840" y="1155724"/>
                  <a:pt x="2075784" y="1157398"/>
                </a:cubicBezTo>
                <a:cubicBezTo>
                  <a:pt x="2048973" y="1159994"/>
                  <a:pt x="2024650" y="1168216"/>
                  <a:pt x="2002811" y="1182062"/>
                </a:cubicBezTo>
                <a:cubicBezTo>
                  <a:pt x="1980971" y="1195909"/>
                  <a:pt x="1962765" y="1215087"/>
                  <a:pt x="1948191" y="1239595"/>
                </a:cubicBezTo>
                <a:cubicBezTo>
                  <a:pt x="1915182" y="1295101"/>
                  <a:pt x="1912119" y="1350849"/>
                  <a:pt x="1939002" y="1406843"/>
                </a:cubicBezTo>
                <a:cubicBezTo>
                  <a:pt x="1958695" y="1448803"/>
                  <a:pt x="2003853" y="1490783"/>
                  <a:pt x="2074474" y="1532780"/>
                </a:cubicBezTo>
                <a:cubicBezTo>
                  <a:pt x="2161954" y="1584803"/>
                  <a:pt x="2229847" y="1607126"/>
                  <a:pt x="2278153" y="1599749"/>
                </a:cubicBezTo>
                <a:cubicBezTo>
                  <a:pt x="2326459" y="1592372"/>
                  <a:pt x="2364971" y="1564535"/>
                  <a:pt x="2393693" y="1516237"/>
                </a:cubicBezTo>
                <a:cubicBezTo>
                  <a:pt x="2421557" y="1469383"/>
                  <a:pt x="2429515" y="1426180"/>
                  <a:pt x="2417565" y="1386630"/>
                </a:cubicBezTo>
                <a:cubicBezTo>
                  <a:pt x="2405617" y="1347080"/>
                  <a:pt x="2377911" y="1307064"/>
                  <a:pt x="2334449" y="1266579"/>
                </a:cubicBezTo>
                <a:lnTo>
                  <a:pt x="2526696" y="1090370"/>
                </a:lnTo>
                <a:cubicBezTo>
                  <a:pt x="2578065" y="1140433"/>
                  <a:pt x="2614634" y="1192918"/>
                  <a:pt x="2636402" y="1247820"/>
                </a:cubicBezTo>
                <a:cubicBezTo>
                  <a:pt x="2658170" y="1302724"/>
                  <a:pt x="2665620" y="1359236"/>
                  <a:pt x="2658751" y="1417358"/>
                </a:cubicBezTo>
                <a:cubicBezTo>
                  <a:pt x="2651882" y="1475477"/>
                  <a:pt x="2627336" y="1540040"/>
                  <a:pt x="2585111" y="1611044"/>
                </a:cubicBezTo>
                <a:cubicBezTo>
                  <a:pt x="2533884" y="1697185"/>
                  <a:pt x="2479569" y="1760145"/>
                  <a:pt x="2422167" y="1799923"/>
                </a:cubicBezTo>
                <a:cubicBezTo>
                  <a:pt x="2364768" y="1839703"/>
                  <a:pt x="2292892" y="1860751"/>
                  <a:pt x="2206541" y="1863068"/>
                </a:cubicBezTo>
                <a:cubicBezTo>
                  <a:pt x="2120193" y="1865384"/>
                  <a:pt x="2028053" y="1837425"/>
                  <a:pt x="1930124" y="1779189"/>
                </a:cubicBezTo>
                <a:cubicBezTo>
                  <a:pt x="1799561" y="1701545"/>
                  <a:pt x="1719953" y="1607000"/>
                  <a:pt x="1691299" y="1495555"/>
                </a:cubicBezTo>
                <a:cubicBezTo>
                  <a:pt x="1662647" y="1384108"/>
                  <a:pt x="1686257" y="1264591"/>
                  <a:pt x="1762133" y="1137000"/>
                </a:cubicBezTo>
                <a:cubicBezTo>
                  <a:pt x="1821504" y="1037163"/>
                  <a:pt x="1888276" y="970634"/>
                  <a:pt x="1962451" y="937414"/>
                </a:cubicBezTo>
                <a:cubicBezTo>
                  <a:pt x="1999538" y="920804"/>
                  <a:pt x="2039825" y="911067"/>
                  <a:pt x="2083313" y="908205"/>
                </a:cubicBezTo>
                <a:close/>
                <a:moveTo>
                  <a:pt x="8630317" y="17826"/>
                </a:moveTo>
                <a:lnTo>
                  <a:pt x="10512280" y="17826"/>
                </a:lnTo>
                <a:lnTo>
                  <a:pt x="8343986" y="1785512"/>
                </a:lnTo>
                <a:lnTo>
                  <a:pt x="9304294" y="4699325"/>
                </a:lnTo>
                <a:lnTo>
                  <a:pt x="7680211" y="4699325"/>
                </a:lnTo>
                <a:lnTo>
                  <a:pt x="7127763" y="2777029"/>
                </a:lnTo>
                <a:lnTo>
                  <a:pt x="6109438" y="3607210"/>
                </a:lnTo>
                <a:lnTo>
                  <a:pt x="5802057" y="4706784"/>
                </a:lnTo>
                <a:lnTo>
                  <a:pt x="5334224" y="28459"/>
                </a:lnTo>
                <a:lnTo>
                  <a:pt x="7109861" y="28459"/>
                </a:lnTo>
                <a:lnTo>
                  <a:pt x="6617703" y="1789025"/>
                </a:lnTo>
                <a:close/>
                <a:moveTo>
                  <a:pt x="2456510" y="0"/>
                </a:moveTo>
                <a:lnTo>
                  <a:pt x="2625031" y="100217"/>
                </a:lnTo>
                <a:lnTo>
                  <a:pt x="2380686" y="511100"/>
                </a:lnTo>
                <a:lnTo>
                  <a:pt x="2506134" y="585702"/>
                </a:lnTo>
                <a:lnTo>
                  <a:pt x="2732797" y="204554"/>
                </a:lnTo>
                <a:lnTo>
                  <a:pt x="2893781" y="300288"/>
                </a:lnTo>
                <a:lnTo>
                  <a:pt x="2667118" y="681437"/>
                </a:lnTo>
                <a:lnTo>
                  <a:pt x="2822719" y="773970"/>
                </a:lnTo>
                <a:lnTo>
                  <a:pt x="3074137" y="351193"/>
                </a:lnTo>
                <a:lnTo>
                  <a:pt x="3252888" y="457493"/>
                </a:lnTo>
                <a:lnTo>
                  <a:pt x="2855505" y="1125718"/>
                </a:lnTo>
                <a:lnTo>
                  <a:pt x="2066200" y="656332"/>
                </a:lnTo>
                <a:close/>
              </a:path>
            </a:pathLst>
          </a:custGeom>
          <a:solidFill>
            <a:srgbClr val="0033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kumimoji="1" lang="ja-JP" altLang="en-US" sz="12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9113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＋小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EB6B2F5-F1DF-4A1D-A6D2-D377FE4E7BF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7375" y="1092200"/>
            <a:ext cx="11083925" cy="5400040"/>
          </a:xfrm>
          <a:prstGeom prst="rect">
            <a:avLst/>
          </a:prstGeom>
        </p:spPr>
        <p:txBody>
          <a:bodyPr/>
          <a:lstStyle>
            <a:lvl1pPr marL="261938" indent="-261938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buClr>
                <a:srgbClr val="0033CC"/>
              </a:buClr>
              <a:defRPr sz="2000"/>
            </a:lvl1pPr>
            <a:lvl2pPr marL="536575" indent="-27940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defRPr sz="1800"/>
            </a:lvl2pPr>
            <a:lvl3pPr marL="711200" indent="-174625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defRPr sz="1600"/>
            </a:lvl3pPr>
          </a:lstStyle>
          <a:p>
            <a:pPr lvl="0"/>
            <a:r>
              <a:rPr lang="ja-JP" altLang="en-US" dirty="0"/>
              <a:t>第</a:t>
            </a:r>
            <a:r>
              <a:rPr lang="en-US" altLang="ja-JP" dirty="0"/>
              <a:t>1</a:t>
            </a:r>
            <a:r>
              <a:rPr lang="ja-JP" altLang="en-US" dirty="0"/>
              <a:t>レベルの書式設定第</a:t>
            </a:r>
            <a:r>
              <a:rPr lang="en-US" altLang="ja-JP" dirty="0"/>
              <a:t>1</a:t>
            </a:r>
            <a:r>
              <a:rPr lang="ja-JP" altLang="en-US" dirty="0"/>
              <a:t>レベルの書式設定第</a:t>
            </a:r>
            <a:r>
              <a:rPr lang="en-US" altLang="ja-JP" dirty="0"/>
              <a:t>1</a:t>
            </a:r>
            <a:r>
              <a:rPr lang="ja-JP" altLang="en-US" dirty="0"/>
              <a:t>レベルの書式設定第</a:t>
            </a:r>
            <a:r>
              <a:rPr lang="en-US" altLang="ja-JP" dirty="0"/>
              <a:t>1</a:t>
            </a:r>
            <a:r>
              <a:rPr lang="ja-JP" altLang="en-US" dirty="0"/>
              <a:t>レベルの書式設定第</a:t>
            </a:r>
            <a:r>
              <a:rPr lang="en-US" altLang="ja-JP" dirty="0"/>
              <a:t>1</a:t>
            </a:r>
            <a:r>
              <a:rPr lang="ja-JP" altLang="en-US" dirty="0"/>
              <a:t>レベルの書式設定</a:t>
            </a:r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</a:t>
            </a:r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F57CF188-9E10-4266-A083-E5E8523AB0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7435" y="288466"/>
            <a:ext cx="9230336" cy="617622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+mj-ea"/>
                <a:ea typeface="+mj-ea"/>
                <a:cs typeface="Spica Neue P Light" panose="02000303000000000000" pitchFamily="2" charset="-128"/>
              </a:defRPr>
            </a:lvl1pPr>
          </a:lstStyle>
          <a:p>
            <a:r>
              <a:rPr lang="ja-JP" altLang="en-US" dirty="0"/>
              <a:t>マスタータイトルの書式設定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C6F289A-7BFA-41A9-820F-BBD97FA75008}"/>
              </a:ext>
            </a:extLst>
          </p:cNvPr>
          <p:cNvSpPr/>
          <p:nvPr userDrawn="1"/>
        </p:nvSpPr>
        <p:spPr>
          <a:xfrm>
            <a:off x="434262" y="267803"/>
            <a:ext cx="76200" cy="654051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511BF45E-0512-4F42-8CC8-45053EDD5B8D}"/>
              </a:ext>
            </a:extLst>
          </p:cNvPr>
          <p:cNvSpPr/>
          <p:nvPr userDrawn="1"/>
        </p:nvSpPr>
        <p:spPr>
          <a:xfrm>
            <a:off x="10625251" y="343746"/>
            <a:ext cx="1132487" cy="507062"/>
          </a:xfrm>
          <a:custGeom>
            <a:avLst/>
            <a:gdLst>
              <a:gd name="connsiteX0" fmla="*/ 433093 w 10512280"/>
              <a:gd name="connsiteY0" fmla="*/ 3976334 h 4706787"/>
              <a:gd name="connsiteX1" fmla="*/ 391886 w 10512280"/>
              <a:gd name="connsiteY1" fmla="*/ 3978564 h 4706787"/>
              <a:gd name="connsiteX2" fmla="*/ 267648 w 10512280"/>
              <a:gd name="connsiteY2" fmla="*/ 4070440 h 4706787"/>
              <a:gd name="connsiteX3" fmla="*/ 249143 w 10512280"/>
              <a:gd name="connsiteY3" fmla="*/ 4220438 h 4706787"/>
              <a:gd name="connsiteX4" fmla="*/ 395286 w 10512280"/>
              <a:gd name="connsiteY4" fmla="*/ 4368089 h 4706787"/>
              <a:gd name="connsiteX5" fmla="*/ 593561 w 10512280"/>
              <a:gd name="connsiteY5" fmla="*/ 4425625 h 4706787"/>
              <a:gd name="connsiteX6" fmla="*/ 717966 w 10512280"/>
              <a:gd name="connsiteY6" fmla="*/ 4335310 h 4706787"/>
              <a:gd name="connsiteX7" fmla="*/ 739478 w 10512280"/>
              <a:gd name="connsiteY7" fmla="*/ 4182709 h 4706787"/>
              <a:gd name="connsiteX8" fmla="*/ 581602 w 10512280"/>
              <a:gd name="connsiteY8" fmla="*/ 4030277 h 4706787"/>
              <a:gd name="connsiteX9" fmla="*/ 433093 w 10512280"/>
              <a:gd name="connsiteY9" fmla="*/ 3976334 h 4706787"/>
              <a:gd name="connsiteX10" fmla="*/ 2620308 w 10512280"/>
              <a:gd name="connsiteY10" fmla="*/ 3930607 h 4706787"/>
              <a:gd name="connsiteX11" fmla="*/ 4263527 w 10512280"/>
              <a:gd name="connsiteY11" fmla="*/ 3930607 h 4706787"/>
              <a:gd name="connsiteX12" fmla="*/ 4292235 w 10512280"/>
              <a:gd name="connsiteY12" fmla="*/ 4696154 h 4706787"/>
              <a:gd name="connsiteX13" fmla="*/ 2165723 w 10512280"/>
              <a:gd name="connsiteY13" fmla="*/ 4706787 h 4706787"/>
              <a:gd name="connsiteX14" fmla="*/ 456472 w 10512280"/>
              <a:gd name="connsiteY14" fmla="*/ 3705853 h 4706787"/>
              <a:gd name="connsiteX15" fmla="*/ 730475 w 10512280"/>
              <a:gd name="connsiteY15" fmla="*/ 3787290 h 4706787"/>
              <a:gd name="connsiteX16" fmla="*/ 929604 w 10512280"/>
              <a:gd name="connsiteY16" fmla="*/ 3969011 h 4706787"/>
              <a:gd name="connsiteX17" fmla="*/ 987059 w 10512280"/>
              <a:gd name="connsiteY17" fmla="*/ 4186137 h 4706787"/>
              <a:gd name="connsiteX18" fmla="*/ 905309 w 10512280"/>
              <a:gd name="connsiteY18" fmla="*/ 4435743 h 4706787"/>
              <a:gd name="connsiteX19" fmla="*/ 730797 w 10512280"/>
              <a:gd name="connsiteY19" fmla="*/ 4632379 h 4706787"/>
              <a:gd name="connsiteX20" fmla="*/ 511477 w 10512280"/>
              <a:gd name="connsiteY20" fmla="*/ 4694791 h 4706787"/>
              <a:gd name="connsiteX21" fmla="*/ 248566 w 10512280"/>
              <a:gd name="connsiteY21" fmla="*/ 4612357 h 4706787"/>
              <a:gd name="connsiteX22" fmla="*/ 11899 w 10512280"/>
              <a:gd name="connsiteY22" fmla="*/ 4325248 h 4706787"/>
              <a:gd name="connsiteX23" fmla="*/ 83295 w 10512280"/>
              <a:gd name="connsiteY23" fmla="*/ 3960078 h 4706787"/>
              <a:gd name="connsiteX24" fmla="*/ 370423 w 10512280"/>
              <a:gd name="connsiteY24" fmla="*/ 3718076 h 4706787"/>
              <a:gd name="connsiteX25" fmla="*/ 456472 w 10512280"/>
              <a:gd name="connsiteY25" fmla="*/ 3705853 h 4706787"/>
              <a:gd name="connsiteX26" fmla="*/ 781138 w 10512280"/>
              <a:gd name="connsiteY26" fmla="*/ 2817250 h 4706787"/>
              <a:gd name="connsiteX27" fmla="*/ 950735 w 10512280"/>
              <a:gd name="connsiteY27" fmla="*/ 2918106 h 4706787"/>
              <a:gd name="connsiteX28" fmla="*/ 736933 w 10512280"/>
              <a:gd name="connsiteY28" fmla="*/ 3277629 h 4706787"/>
              <a:gd name="connsiteX29" fmla="*/ 874765 w 10512280"/>
              <a:gd name="connsiteY29" fmla="*/ 3359595 h 4706787"/>
              <a:gd name="connsiteX30" fmla="*/ 1057381 w 10512280"/>
              <a:gd name="connsiteY30" fmla="*/ 3052515 h 4706787"/>
              <a:gd name="connsiteX31" fmla="*/ 1216750 w 10512280"/>
              <a:gd name="connsiteY31" fmla="*/ 3147290 h 4706787"/>
              <a:gd name="connsiteX32" fmla="*/ 1034134 w 10512280"/>
              <a:gd name="connsiteY32" fmla="*/ 3454370 h 4706787"/>
              <a:gd name="connsiteX33" fmla="*/ 1356640 w 10512280"/>
              <a:gd name="connsiteY33" fmla="*/ 3646159 h 4706787"/>
              <a:gd name="connsiteX34" fmla="*/ 1210355 w 10512280"/>
              <a:gd name="connsiteY34" fmla="*/ 3892148 h 4706787"/>
              <a:gd name="connsiteX35" fmla="*/ 421050 w 10512280"/>
              <a:gd name="connsiteY35" fmla="*/ 3422762 h 4706787"/>
              <a:gd name="connsiteX36" fmla="*/ 1220102 w 10512280"/>
              <a:gd name="connsiteY36" fmla="*/ 2079102 h 4706787"/>
              <a:gd name="connsiteX37" fmla="*/ 1389699 w 10512280"/>
              <a:gd name="connsiteY37" fmla="*/ 2179959 h 4706787"/>
              <a:gd name="connsiteX38" fmla="*/ 1175897 w 10512280"/>
              <a:gd name="connsiteY38" fmla="*/ 2539481 h 4706787"/>
              <a:gd name="connsiteX39" fmla="*/ 1313729 w 10512280"/>
              <a:gd name="connsiteY39" fmla="*/ 2621448 h 4706787"/>
              <a:gd name="connsiteX40" fmla="*/ 1496345 w 10512280"/>
              <a:gd name="connsiteY40" fmla="*/ 2314368 h 4706787"/>
              <a:gd name="connsiteX41" fmla="*/ 1655714 w 10512280"/>
              <a:gd name="connsiteY41" fmla="*/ 2409142 h 4706787"/>
              <a:gd name="connsiteX42" fmla="*/ 1473098 w 10512280"/>
              <a:gd name="connsiteY42" fmla="*/ 2716222 h 4706787"/>
              <a:gd name="connsiteX43" fmla="*/ 1795604 w 10512280"/>
              <a:gd name="connsiteY43" fmla="*/ 2908011 h 4706787"/>
              <a:gd name="connsiteX44" fmla="*/ 1649319 w 10512280"/>
              <a:gd name="connsiteY44" fmla="*/ 3154001 h 4706787"/>
              <a:gd name="connsiteX45" fmla="*/ 860014 w 10512280"/>
              <a:gd name="connsiteY45" fmla="*/ 2684614 h 4706787"/>
              <a:gd name="connsiteX46" fmla="*/ 1450086 w 10512280"/>
              <a:gd name="connsiteY46" fmla="*/ 1692368 h 4706787"/>
              <a:gd name="connsiteX47" fmla="*/ 2239391 w 10512280"/>
              <a:gd name="connsiteY47" fmla="*/ 2161754 h 4706787"/>
              <a:gd name="connsiteX48" fmla="*/ 2093427 w 10512280"/>
              <a:gd name="connsiteY48" fmla="*/ 2407203 h 4706787"/>
              <a:gd name="connsiteX49" fmla="*/ 1304122 w 10512280"/>
              <a:gd name="connsiteY49" fmla="*/ 1937816 h 4706787"/>
              <a:gd name="connsiteX50" fmla="*/ 4164644 w 10512280"/>
              <a:gd name="connsiteY50" fmla="*/ 1293735 h 4706787"/>
              <a:gd name="connsiteX51" fmla="*/ 4226047 w 10512280"/>
              <a:gd name="connsiteY51" fmla="*/ 2931148 h 4706787"/>
              <a:gd name="connsiteX52" fmla="*/ 3205661 w 10512280"/>
              <a:gd name="connsiteY52" fmla="*/ 2931148 h 4706787"/>
              <a:gd name="connsiteX53" fmla="*/ 2083313 w 10512280"/>
              <a:gd name="connsiteY53" fmla="*/ 908205 h 4706787"/>
              <a:gd name="connsiteX54" fmla="*/ 2223378 w 10512280"/>
              <a:gd name="connsiteY54" fmla="*/ 920238 h 4706787"/>
              <a:gd name="connsiteX55" fmla="*/ 2142692 w 10512280"/>
              <a:gd name="connsiteY55" fmla="*/ 1164987 h 4706787"/>
              <a:gd name="connsiteX56" fmla="*/ 2075784 w 10512280"/>
              <a:gd name="connsiteY56" fmla="*/ 1157398 h 4706787"/>
              <a:gd name="connsiteX57" fmla="*/ 2002811 w 10512280"/>
              <a:gd name="connsiteY57" fmla="*/ 1182062 h 4706787"/>
              <a:gd name="connsiteX58" fmla="*/ 1948191 w 10512280"/>
              <a:gd name="connsiteY58" fmla="*/ 1239595 h 4706787"/>
              <a:gd name="connsiteX59" fmla="*/ 1939002 w 10512280"/>
              <a:gd name="connsiteY59" fmla="*/ 1406843 h 4706787"/>
              <a:gd name="connsiteX60" fmla="*/ 2074474 w 10512280"/>
              <a:gd name="connsiteY60" fmla="*/ 1532780 h 4706787"/>
              <a:gd name="connsiteX61" fmla="*/ 2278153 w 10512280"/>
              <a:gd name="connsiteY61" fmla="*/ 1599749 h 4706787"/>
              <a:gd name="connsiteX62" fmla="*/ 2393693 w 10512280"/>
              <a:gd name="connsiteY62" fmla="*/ 1516237 h 4706787"/>
              <a:gd name="connsiteX63" fmla="*/ 2417565 w 10512280"/>
              <a:gd name="connsiteY63" fmla="*/ 1386630 h 4706787"/>
              <a:gd name="connsiteX64" fmla="*/ 2334449 w 10512280"/>
              <a:gd name="connsiteY64" fmla="*/ 1266579 h 4706787"/>
              <a:gd name="connsiteX65" fmla="*/ 2526696 w 10512280"/>
              <a:gd name="connsiteY65" fmla="*/ 1090370 h 4706787"/>
              <a:gd name="connsiteX66" fmla="*/ 2636402 w 10512280"/>
              <a:gd name="connsiteY66" fmla="*/ 1247820 h 4706787"/>
              <a:gd name="connsiteX67" fmla="*/ 2658751 w 10512280"/>
              <a:gd name="connsiteY67" fmla="*/ 1417358 h 4706787"/>
              <a:gd name="connsiteX68" fmla="*/ 2585111 w 10512280"/>
              <a:gd name="connsiteY68" fmla="*/ 1611044 h 4706787"/>
              <a:gd name="connsiteX69" fmla="*/ 2422167 w 10512280"/>
              <a:gd name="connsiteY69" fmla="*/ 1799923 h 4706787"/>
              <a:gd name="connsiteX70" fmla="*/ 2206541 w 10512280"/>
              <a:gd name="connsiteY70" fmla="*/ 1863068 h 4706787"/>
              <a:gd name="connsiteX71" fmla="*/ 1930124 w 10512280"/>
              <a:gd name="connsiteY71" fmla="*/ 1779189 h 4706787"/>
              <a:gd name="connsiteX72" fmla="*/ 1691299 w 10512280"/>
              <a:gd name="connsiteY72" fmla="*/ 1495555 h 4706787"/>
              <a:gd name="connsiteX73" fmla="*/ 1762133 w 10512280"/>
              <a:gd name="connsiteY73" fmla="*/ 1137000 h 4706787"/>
              <a:gd name="connsiteX74" fmla="*/ 1962451 w 10512280"/>
              <a:gd name="connsiteY74" fmla="*/ 937414 h 4706787"/>
              <a:gd name="connsiteX75" fmla="*/ 2083313 w 10512280"/>
              <a:gd name="connsiteY75" fmla="*/ 908205 h 4706787"/>
              <a:gd name="connsiteX76" fmla="*/ 8630317 w 10512280"/>
              <a:gd name="connsiteY76" fmla="*/ 17826 h 4706787"/>
              <a:gd name="connsiteX77" fmla="*/ 10512280 w 10512280"/>
              <a:gd name="connsiteY77" fmla="*/ 17826 h 4706787"/>
              <a:gd name="connsiteX78" fmla="*/ 8343986 w 10512280"/>
              <a:gd name="connsiteY78" fmla="*/ 1785512 h 4706787"/>
              <a:gd name="connsiteX79" fmla="*/ 9304294 w 10512280"/>
              <a:gd name="connsiteY79" fmla="*/ 4699325 h 4706787"/>
              <a:gd name="connsiteX80" fmla="*/ 7680211 w 10512280"/>
              <a:gd name="connsiteY80" fmla="*/ 4699325 h 4706787"/>
              <a:gd name="connsiteX81" fmla="*/ 7127763 w 10512280"/>
              <a:gd name="connsiteY81" fmla="*/ 2777029 h 4706787"/>
              <a:gd name="connsiteX82" fmla="*/ 6109438 w 10512280"/>
              <a:gd name="connsiteY82" fmla="*/ 3607210 h 4706787"/>
              <a:gd name="connsiteX83" fmla="*/ 5802057 w 10512280"/>
              <a:gd name="connsiteY83" fmla="*/ 4706784 h 4706787"/>
              <a:gd name="connsiteX84" fmla="*/ 5334224 w 10512280"/>
              <a:gd name="connsiteY84" fmla="*/ 28459 h 4706787"/>
              <a:gd name="connsiteX85" fmla="*/ 7109861 w 10512280"/>
              <a:gd name="connsiteY85" fmla="*/ 28459 h 4706787"/>
              <a:gd name="connsiteX86" fmla="*/ 6617703 w 10512280"/>
              <a:gd name="connsiteY86" fmla="*/ 1789025 h 4706787"/>
              <a:gd name="connsiteX87" fmla="*/ 2456510 w 10512280"/>
              <a:gd name="connsiteY87" fmla="*/ 0 h 4706787"/>
              <a:gd name="connsiteX88" fmla="*/ 2625031 w 10512280"/>
              <a:gd name="connsiteY88" fmla="*/ 100217 h 4706787"/>
              <a:gd name="connsiteX89" fmla="*/ 2380686 w 10512280"/>
              <a:gd name="connsiteY89" fmla="*/ 511100 h 4706787"/>
              <a:gd name="connsiteX90" fmla="*/ 2506134 w 10512280"/>
              <a:gd name="connsiteY90" fmla="*/ 585702 h 4706787"/>
              <a:gd name="connsiteX91" fmla="*/ 2732797 w 10512280"/>
              <a:gd name="connsiteY91" fmla="*/ 204554 h 4706787"/>
              <a:gd name="connsiteX92" fmla="*/ 2893781 w 10512280"/>
              <a:gd name="connsiteY92" fmla="*/ 300288 h 4706787"/>
              <a:gd name="connsiteX93" fmla="*/ 2667118 w 10512280"/>
              <a:gd name="connsiteY93" fmla="*/ 681437 h 4706787"/>
              <a:gd name="connsiteX94" fmla="*/ 2822719 w 10512280"/>
              <a:gd name="connsiteY94" fmla="*/ 773970 h 4706787"/>
              <a:gd name="connsiteX95" fmla="*/ 3074137 w 10512280"/>
              <a:gd name="connsiteY95" fmla="*/ 351193 h 4706787"/>
              <a:gd name="connsiteX96" fmla="*/ 3252888 w 10512280"/>
              <a:gd name="connsiteY96" fmla="*/ 457493 h 4706787"/>
              <a:gd name="connsiteX97" fmla="*/ 2855505 w 10512280"/>
              <a:gd name="connsiteY97" fmla="*/ 1125718 h 4706787"/>
              <a:gd name="connsiteX98" fmla="*/ 2066200 w 10512280"/>
              <a:gd name="connsiteY98" fmla="*/ 656332 h 470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10512280" h="4706787">
                <a:moveTo>
                  <a:pt x="433093" y="3976334"/>
                </a:moveTo>
                <a:cubicBezTo>
                  <a:pt x="418666" y="3975393"/>
                  <a:pt x="404930" y="3976137"/>
                  <a:pt x="391886" y="3978564"/>
                </a:cubicBezTo>
                <a:cubicBezTo>
                  <a:pt x="339711" y="3988275"/>
                  <a:pt x="298298" y="4018900"/>
                  <a:pt x="267648" y="4070440"/>
                </a:cubicBezTo>
                <a:cubicBezTo>
                  <a:pt x="238283" y="4119819"/>
                  <a:pt x="232115" y="4169817"/>
                  <a:pt x="249143" y="4220438"/>
                </a:cubicBezTo>
                <a:cubicBezTo>
                  <a:pt x="266169" y="4271057"/>
                  <a:pt x="314884" y="4320276"/>
                  <a:pt x="395286" y="4368089"/>
                </a:cubicBezTo>
                <a:cubicBezTo>
                  <a:pt x="474971" y="4415477"/>
                  <a:pt x="541063" y="4434655"/>
                  <a:pt x="593561" y="4425625"/>
                </a:cubicBezTo>
                <a:cubicBezTo>
                  <a:pt x="646063" y="4416595"/>
                  <a:pt x="687530" y="4386490"/>
                  <a:pt x="717966" y="4335310"/>
                </a:cubicBezTo>
                <a:cubicBezTo>
                  <a:pt x="749259" y="4282689"/>
                  <a:pt x="756430" y="4231821"/>
                  <a:pt x="739478" y="4182709"/>
                </a:cubicBezTo>
                <a:cubicBezTo>
                  <a:pt x="722526" y="4133596"/>
                  <a:pt x="669900" y="4082786"/>
                  <a:pt x="581602" y="4030277"/>
                </a:cubicBezTo>
                <a:cubicBezTo>
                  <a:pt x="525875" y="3997138"/>
                  <a:pt x="476373" y="3979156"/>
                  <a:pt x="433093" y="3976334"/>
                </a:cubicBezTo>
                <a:close/>
                <a:moveTo>
                  <a:pt x="2620308" y="3930607"/>
                </a:moveTo>
                <a:lnTo>
                  <a:pt x="4263527" y="3930607"/>
                </a:lnTo>
                <a:lnTo>
                  <a:pt x="4292235" y="4696154"/>
                </a:lnTo>
                <a:lnTo>
                  <a:pt x="2165723" y="4706787"/>
                </a:lnTo>
                <a:close/>
                <a:moveTo>
                  <a:pt x="456472" y="3705853"/>
                </a:moveTo>
                <a:cubicBezTo>
                  <a:pt x="543842" y="3703472"/>
                  <a:pt x="635176" y="3730618"/>
                  <a:pt x="730475" y="3787290"/>
                </a:cubicBezTo>
                <a:cubicBezTo>
                  <a:pt x="822721" y="3842148"/>
                  <a:pt x="889097" y="3902721"/>
                  <a:pt x="929604" y="3969011"/>
                </a:cubicBezTo>
                <a:cubicBezTo>
                  <a:pt x="970108" y="4035301"/>
                  <a:pt x="989260" y="4107676"/>
                  <a:pt x="987059" y="4186137"/>
                </a:cubicBezTo>
                <a:cubicBezTo>
                  <a:pt x="984857" y="4264596"/>
                  <a:pt x="957608" y="4347799"/>
                  <a:pt x="905309" y="4435743"/>
                </a:cubicBezTo>
                <a:cubicBezTo>
                  <a:pt x="852154" y="4525128"/>
                  <a:pt x="793982" y="4590674"/>
                  <a:pt x="730797" y="4632379"/>
                </a:cubicBezTo>
                <a:cubicBezTo>
                  <a:pt x="667610" y="4674084"/>
                  <a:pt x="594504" y="4694888"/>
                  <a:pt x="511477" y="4694791"/>
                </a:cubicBezTo>
                <a:cubicBezTo>
                  <a:pt x="428450" y="4694692"/>
                  <a:pt x="340813" y="4667214"/>
                  <a:pt x="248566" y="4612357"/>
                </a:cubicBezTo>
                <a:cubicBezTo>
                  <a:pt x="119707" y="4535726"/>
                  <a:pt x="40818" y="4440024"/>
                  <a:pt x="11899" y="4325248"/>
                </a:cubicBezTo>
                <a:cubicBezTo>
                  <a:pt x="-17023" y="4210472"/>
                  <a:pt x="6777" y="4088749"/>
                  <a:pt x="83295" y="3960078"/>
                </a:cubicBezTo>
                <a:cubicBezTo>
                  <a:pt x="161743" y="3828163"/>
                  <a:pt x="257451" y="3747495"/>
                  <a:pt x="370423" y="3718076"/>
                </a:cubicBezTo>
                <a:cubicBezTo>
                  <a:pt x="398666" y="3710721"/>
                  <a:pt x="427349" y="3706647"/>
                  <a:pt x="456472" y="3705853"/>
                </a:cubicBezTo>
                <a:close/>
                <a:moveTo>
                  <a:pt x="781138" y="2817250"/>
                </a:moveTo>
                <a:lnTo>
                  <a:pt x="950735" y="2918106"/>
                </a:lnTo>
                <a:lnTo>
                  <a:pt x="736933" y="3277629"/>
                </a:lnTo>
                <a:lnTo>
                  <a:pt x="874765" y="3359595"/>
                </a:lnTo>
                <a:lnTo>
                  <a:pt x="1057381" y="3052515"/>
                </a:lnTo>
                <a:lnTo>
                  <a:pt x="1216750" y="3147290"/>
                </a:lnTo>
                <a:lnTo>
                  <a:pt x="1034134" y="3454370"/>
                </a:lnTo>
                <a:lnTo>
                  <a:pt x="1356640" y="3646159"/>
                </a:lnTo>
                <a:lnTo>
                  <a:pt x="1210355" y="3892148"/>
                </a:lnTo>
                <a:lnTo>
                  <a:pt x="421050" y="3422762"/>
                </a:lnTo>
                <a:close/>
                <a:moveTo>
                  <a:pt x="1220102" y="2079102"/>
                </a:moveTo>
                <a:lnTo>
                  <a:pt x="1389699" y="2179959"/>
                </a:lnTo>
                <a:lnTo>
                  <a:pt x="1175897" y="2539481"/>
                </a:lnTo>
                <a:lnTo>
                  <a:pt x="1313729" y="2621448"/>
                </a:lnTo>
                <a:lnTo>
                  <a:pt x="1496345" y="2314368"/>
                </a:lnTo>
                <a:lnTo>
                  <a:pt x="1655714" y="2409142"/>
                </a:lnTo>
                <a:lnTo>
                  <a:pt x="1473098" y="2716222"/>
                </a:lnTo>
                <a:lnTo>
                  <a:pt x="1795604" y="2908011"/>
                </a:lnTo>
                <a:lnTo>
                  <a:pt x="1649319" y="3154001"/>
                </a:lnTo>
                <a:lnTo>
                  <a:pt x="860014" y="2684614"/>
                </a:lnTo>
                <a:close/>
                <a:moveTo>
                  <a:pt x="1450086" y="1692368"/>
                </a:moveTo>
                <a:lnTo>
                  <a:pt x="2239391" y="2161754"/>
                </a:lnTo>
                <a:lnTo>
                  <a:pt x="2093427" y="2407203"/>
                </a:lnTo>
                <a:lnTo>
                  <a:pt x="1304122" y="1937816"/>
                </a:lnTo>
                <a:close/>
                <a:moveTo>
                  <a:pt x="4164644" y="1293735"/>
                </a:moveTo>
                <a:lnTo>
                  <a:pt x="4226047" y="2931148"/>
                </a:lnTo>
                <a:lnTo>
                  <a:pt x="3205661" y="2931148"/>
                </a:lnTo>
                <a:close/>
                <a:moveTo>
                  <a:pt x="2083313" y="908205"/>
                </a:moveTo>
                <a:cubicBezTo>
                  <a:pt x="2126801" y="905342"/>
                  <a:pt x="2173489" y="909353"/>
                  <a:pt x="2223378" y="920238"/>
                </a:cubicBezTo>
                <a:lnTo>
                  <a:pt x="2142692" y="1164987"/>
                </a:lnTo>
                <a:cubicBezTo>
                  <a:pt x="2114143" y="1158255"/>
                  <a:pt x="2091840" y="1155724"/>
                  <a:pt x="2075784" y="1157398"/>
                </a:cubicBezTo>
                <a:cubicBezTo>
                  <a:pt x="2048973" y="1159994"/>
                  <a:pt x="2024650" y="1168216"/>
                  <a:pt x="2002811" y="1182062"/>
                </a:cubicBezTo>
                <a:cubicBezTo>
                  <a:pt x="1980971" y="1195909"/>
                  <a:pt x="1962765" y="1215087"/>
                  <a:pt x="1948191" y="1239595"/>
                </a:cubicBezTo>
                <a:cubicBezTo>
                  <a:pt x="1915182" y="1295101"/>
                  <a:pt x="1912119" y="1350849"/>
                  <a:pt x="1939002" y="1406843"/>
                </a:cubicBezTo>
                <a:cubicBezTo>
                  <a:pt x="1958695" y="1448803"/>
                  <a:pt x="2003853" y="1490783"/>
                  <a:pt x="2074474" y="1532780"/>
                </a:cubicBezTo>
                <a:cubicBezTo>
                  <a:pt x="2161954" y="1584803"/>
                  <a:pt x="2229847" y="1607126"/>
                  <a:pt x="2278153" y="1599749"/>
                </a:cubicBezTo>
                <a:cubicBezTo>
                  <a:pt x="2326459" y="1592372"/>
                  <a:pt x="2364971" y="1564535"/>
                  <a:pt x="2393693" y="1516237"/>
                </a:cubicBezTo>
                <a:cubicBezTo>
                  <a:pt x="2421557" y="1469383"/>
                  <a:pt x="2429515" y="1426180"/>
                  <a:pt x="2417565" y="1386630"/>
                </a:cubicBezTo>
                <a:cubicBezTo>
                  <a:pt x="2405617" y="1347080"/>
                  <a:pt x="2377911" y="1307064"/>
                  <a:pt x="2334449" y="1266579"/>
                </a:cubicBezTo>
                <a:lnTo>
                  <a:pt x="2526696" y="1090370"/>
                </a:lnTo>
                <a:cubicBezTo>
                  <a:pt x="2578065" y="1140433"/>
                  <a:pt x="2614634" y="1192918"/>
                  <a:pt x="2636402" y="1247820"/>
                </a:cubicBezTo>
                <a:cubicBezTo>
                  <a:pt x="2658170" y="1302724"/>
                  <a:pt x="2665620" y="1359236"/>
                  <a:pt x="2658751" y="1417358"/>
                </a:cubicBezTo>
                <a:cubicBezTo>
                  <a:pt x="2651882" y="1475477"/>
                  <a:pt x="2627336" y="1540040"/>
                  <a:pt x="2585111" y="1611044"/>
                </a:cubicBezTo>
                <a:cubicBezTo>
                  <a:pt x="2533884" y="1697185"/>
                  <a:pt x="2479569" y="1760145"/>
                  <a:pt x="2422167" y="1799923"/>
                </a:cubicBezTo>
                <a:cubicBezTo>
                  <a:pt x="2364768" y="1839703"/>
                  <a:pt x="2292892" y="1860751"/>
                  <a:pt x="2206541" y="1863068"/>
                </a:cubicBezTo>
                <a:cubicBezTo>
                  <a:pt x="2120193" y="1865384"/>
                  <a:pt x="2028053" y="1837425"/>
                  <a:pt x="1930124" y="1779189"/>
                </a:cubicBezTo>
                <a:cubicBezTo>
                  <a:pt x="1799561" y="1701545"/>
                  <a:pt x="1719953" y="1607000"/>
                  <a:pt x="1691299" y="1495555"/>
                </a:cubicBezTo>
                <a:cubicBezTo>
                  <a:pt x="1662647" y="1384108"/>
                  <a:pt x="1686257" y="1264591"/>
                  <a:pt x="1762133" y="1137000"/>
                </a:cubicBezTo>
                <a:cubicBezTo>
                  <a:pt x="1821504" y="1037163"/>
                  <a:pt x="1888276" y="970634"/>
                  <a:pt x="1962451" y="937414"/>
                </a:cubicBezTo>
                <a:cubicBezTo>
                  <a:pt x="1999538" y="920804"/>
                  <a:pt x="2039825" y="911067"/>
                  <a:pt x="2083313" y="908205"/>
                </a:cubicBezTo>
                <a:close/>
                <a:moveTo>
                  <a:pt x="8630317" y="17826"/>
                </a:moveTo>
                <a:lnTo>
                  <a:pt x="10512280" y="17826"/>
                </a:lnTo>
                <a:lnTo>
                  <a:pt x="8343986" y="1785512"/>
                </a:lnTo>
                <a:lnTo>
                  <a:pt x="9304294" y="4699325"/>
                </a:lnTo>
                <a:lnTo>
                  <a:pt x="7680211" y="4699325"/>
                </a:lnTo>
                <a:lnTo>
                  <a:pt x="7127763" y="2777029"/>
                </a:lnTo>
                <a:lnTo>
                  <a:pt x="6109438" y="3607210"/>
                </a:lnTo>
                <a:lnTo>
                  <a:pt x="5802057" y="4706784"/>
                </a:lnTo>
                <a:lnTo>
                  <a:pt x="5334224" y="28459"/>
                </a:lnTo>
                <a:lnTo>
                  <a:pt x="7109861" y="28459"/>
                </a:lnTo>
                <a:lnTo>
                  <a:pt x="6617703" y="1789025"/>
                </a:lnTo>
                <a:close/>
                <a:moveTo>
                  <a:pt x="2456510" y="0"/>
                </a:moveTo>
                <a:lnTo>
                  <a:pt x="2625031" y="100217"/>
                </a:lnTo>
                <a:lnTo>
                  <a:pt x="2380686" y="511100"/>
                </a:lnTo>
                <a:lnTo>
                  <a:pt x="2506134" y="585702"/>
                </a:lnTo>
                <a:lnTo>
                  <a:pt x="2732797" y="204554"/>
                </a:lnTo>
                <a:lnTo>
                  <a:pt x="2893781" y="300288"/>
                </a:lnTo>
                <a:lnTo>
                  <a:pt x="2667118" y="681437"/>
                </a:lnTo>
                <a:lnTo>
                  <a:pt x="2822719" y="773970"/>
                </a:lnTo>
                <a:lnTo>
                  <a:pt x="3074137" y="351193"/>
                </a:lnTo>
                <a:lnTo>
                  <a:pt x="3252888" y="457493"/>
                </a:lnTo>
                <a:lnTo>
                  <a:pt x="2855505" y="1125718"/>
                </a:lnTo>
                <a:lnTo>
                  <a:pt x="2066200" y="656332"/>
                </a:lnTo>
                <a:close/>
              </a:path>
            </a:pathLst>
          </a:custGeom>
          <a:solidFill>
            <a:srgbClr val="0033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kumimoji="1" lang="ja-JP" altLang="en-US" sz="12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28426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7435" y="288466"/>
            <a:ext cx="9230336" cy="617622"/>
          </a:xfrm>
          <a:prstGeom prst="rect">
            <a:avLst/>
          </a:prstGeom>
        </p:spPr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A8887AF-7875-417F-A509-A40CED1114B5}"/>
              </a:ext>
            </a:extLst>
          </p:cNvPr>
          <p:cNvSpPr/>
          <p:nvPr userDrawn="1"/>
        </p:nvSpPr>
        <p:spPr>
          <a:xfrm>
            <a:off x="434262" y="267803"/>
            <a:ext cx="76200" cy="654051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hlinkClick r:id="rId2" action="ppaction://hlinksldjump"/>
            <a:extLst>
              <a:ext uri="{FF2B5EF4-FFF2-40B4-BE49-F238E27FC236}">
                <a16:creationId xmlns:a16="http://schemas.microsoft.com/office/drawing/2014/main" id="{7B6E431B-5EC3-4CB6-A006-D90B595C9128}"/>
              </a:ext>
            </a:extLst>
          </p:cNvPr>
          <p:cNvSpPr/>
          <p:nvPr userDrawn="1"/>
        </p:nvSpPr>
        <p:spPr>
          <a:xfrm>
            <a:off x="10625251" y="343746"/>
            <a:ext cx="1132487" cy="507062"/>
          </a:xfrm>
          <a:custGeom>
            <a:avLst/>
            <a:gdLst>
              <a:gd name="connsiteX0" fmla="*/ 433093 w 10512280"/>
              <a:gd name="connsiteY0" fmla="*/ 3976334 h 4706787"/>
              <a:gd name="connsiteX1" fmla="*/ 391886 w 10512280"/>
              <a:gd name="connsiteY1" fmla="*/ 3978564 h 4706787"/>
              <a:gd name="connsiteX2" fmla="*/ 267648 w 10512280"/>
              <a:gd name="connsiteY2" fmla="*/ 4070440 h 4706787"/>
              <a:gd name="connsiteX3" fmla="*/ 249143 w 10512280"/>
              <a:gd name="connsiteY3" fmla="*/ 4220438 h 4706787"/>
              <a:gd name="connsiteX4" fmla="*/ 395286 w 10512280"/>
              <a:gd name="connsiteY4" fmla="*/ 4368089 h 4706787"/>
              <a:gd name="connsiteX5" fmla="*/ 593561 w 10512280"/>
              <a:gd name="connsiteY5" fmla="*/ 4425625 h 4706787"/>
              <a:gd name="connsiteX6" fmla="*/ 717966 w 10512280"/>
              <a:gd name="connsiteY6" fmla="*/ 4335310 h 4706787"/>
              <a:gd name="connsiteX7" fmla="*/ 739478 w 10512280"/>
              <a:gd name="connsiteY7" fmla="*/ 4182709 h 4706787"/>
              <a:gd name="connsiteX8" fmla="*/ 581602 w 10512280"/>
              <a:gd name="connsiteY8" fmla="*/ 4030277 h 4706787"/>
              <a:gd name="connsiteX9" fmla="*/ 433093 w 10512280"/>
              <a:gd name="connsiteY9" fmla="*/ 3976334 h 4706787"/>
              <a:gd name="connsiteX10" fmla="*/ 2620308 w 10512280"/>
              <a:gd name="connsiteY10" fmla="*/ 3930607 h 4706787"/>
              <a:gd name="connsiteX11" fmla="*/ 4263527 w 10512280"/>
              <a:gd name="connsiteY11" fmla="*/ 3930607 h 4706787"/>
              <a:gd name="connsiteX12" fmla="*/ 4292235 w 10512280"/>
              <a:gd name="connsiteY12" fmla="*/ 4696154 h 4706787"/>
              <a:gd name="connsiteX13" fmla="*/ 2165723 w 10512280"/>
              <a:gd name="connsiteY13" fmla="*/ 4706787 h 4706787"/>
              <a:gd name="connsiteX14" fmla="*/ 456472 w 10512280"/>
              <a:gd name="connsiteY14" fmla="*/ 3705853 h 4706787"/>
              <a:gd name="connsiteX15" fmla="*/ 730475 w 10512280"/>
              <a:gd name="connsiteY15" fmla="*/ 3787290 h 4706787"/>
              <a:gd name="connsiteX16" fmla="*/ 929604 w 10512280"/>
              <a:gd name="connsiteY16" fmla="*/ 3969011 h 4706787"/>
              <a:gd name="connsiteX17" fmla="*/ 987059 w 10512280"/>
              <a:gd name="connsiteY17" fmla="*/ 4186137 h 4706787"/>
              <a:gd name="connsiteX18" fmla="*/ 905309 w 10512280"/>
              <a:gd name="connsiteY18" fmla="*/ 4435743 h 4706787"/>
              <a:gd name="connsiteX19" fmla="*/ 730797 w 10512280"/>
              <a:gd name="connsiteY19" fmla="*/ 4632379 h 4706787"/>
              <a:gd name="connsiteX20" fmla="*/ 511477 w 10512280"/>
              <a:gd name="connsiteY20" fmla="*/ 4694791 h 4706787"/>
              <a:gd name="connsiteX21" fmla="*/ 248566 w 10512280"/>
              <a:gd name="connsiteY21" fmla="*/ 4612357 h 4706787"/>
              <a:gd name="connsiteX22" fmla="*/ 11899 w 10512280"/>
              <a:gd name="connsiteY22" fmla="*/ 4325248 h 4706787"/>
              <a:gd name="connsiteX23" fmla="*/ 83295 w 10512280"/>
              <a:gd name="connsiteY23" fmla="*/ 3960078 h 4706787"/>
              <a:gd name="connsiteX24" fmla="*/ 370423 w 10512280"/>
              <a:gd name="connsiteY24" fmla="*/ 3718076 h 4706787"/>
              <a:gd name="connsiteX25" fmla="*/ 456472 w 10512280"/>
              <a:gd name="connsiteY25" fmla="*/ 3705853 h 4706787"/>
              <a:gd name="connsiteX26" fmla="*/ 781138 w 10512280"/>
              <a:gd name="connsiteY26" fmla="*/ 2817250 h 4706787"/>
              <a:gd name="connsiteX27" fmla="*/ 950735 w 10512280"/>
              <a:gd name="connsiteY27" fmla="*/ 2918106 h 4706787"/>
              <a:gd name="connsiteX28" fmla="*/ 736933 w 10512280"/>
              <a:gd name="connsiteY28" fmla="*/ 3277629 h 4706787"/>
              <a:gd name="connsiteX29" fmla="*/ 874765 w 10512280"/>
              <a:gd name="connsiteY29" fmla="*/ 3359595 h 4706787"/>
              <a:gd name="connsiteX30" fmla="*/ 1057381 w 10512280"/>
              <a:gd name="connsiteY30" fmla="*/ 3052515 h 4706787"/>
              <a:gd name="connsiteX31" fmla="*/ 1216750 w 10512280"/>
              <a:gd name="connsiteY31" fmla="*/ 3147290 h 4706787"/>
              <a:gd name="connsiteX32" fmla="*/ 1034134 w 10512280"/>
              <a:gd name="connsiteY32" fmla="*/ 3454370 h 4706787"/>
              <a:gd name="connsiteX33" fmla="*/ 1356640 w 10512280"/>
              <a:gd name="connsiteY33" fmla="*/ 3646159 h 4706787"/>
              <a:gd name="connsiteX34" fmla="*/ 1210355 w 10512280"/>
              <a:gd name="connsiteY34" fmla="*/ 3892148 h 4706787"/>
              <a:gd name="connsiteX35" fmla="*/ 421050 w 10512280"/>
              <a:gd name="connsiteY35" fmla="*/ 3422762 h 4706787"/>
              <a:gd name="connsiteX36" fmla="*/ 1220102 w 10512280"/>
              <a:gd name="connsiteY36" fmla="*/ 2079102 h 4706787"/>
              <a:gd name="connsiteX37" fmla="*/ 1389699 w 10512280"/>
              <a:gd name="connsiteY37" fmla="*/ 2179959 h 4706787"/>
              <a:gd name="connsiteX38" fmla="*/ 1175897 w 10512280"/>
              <a:gd name="connsiteY38" fmla="*/ 2539481 h 4706787"/>
              <a:gd name="connsiteX39" fmla="*/ 1313729 w 10512280"/>
              <a:gd name="connsiteY39" fmla="*/ 2621448 h 4706787"/>
              <a:gd name="connsiteX40" fmla="*/ 1496345 w 10512280"/>
              <a:gd name="connsiteY40" fmla="*/ 2314368 h 4706787"/>
              <a:gd name="connsiteX41" fmla="*/ 1655714 w 10512280"/>
              <a:gd name="connsiteY41" fmla="*/ 2409142 h 4706787"/>
              <a:gd name="connsiteX42" fmla="*/ 1473098 w 10512280"/>
              <a:gd name="connsiteY42" fmla="*/ 2716222 h 4706787"/>
              <a:gd name="connsiteX43" fmla="*/ 1795604 w 10512280"/>
              <a:gd name="connsiteY43" fmla="*/ 2908011 h 4706787"/>
              <a:gd name="connsiteX44" fmla="*/ 1649319 w 10512280"/>
              <a:gd name="connsiteY44" fmla="*/ 3154001 h 4706787"/>
              <a:gd name="connsiteX45" fmla="*/ 860014 w 10512280"/>
              <a:gd name="connsiteY45" fmla="*/ 2684614 h 4706787"/>
              <a:gd name="connsiteX46" fmla="*/ 1450086 w 10512280"/>
              <a:gd name="connsiteY46" fmla="*/ 1692368 h 4706787"/>
              <a:gd name="connsiteX47" fmla="*/ 2239391 w 10512280"/>
              <a:gd name="connsiteY47" fmla="*/ 2161754 h 4706787"/>
              <a:gd name="connsiteX48" fmla="*/ 2093427 w 10512280"/>
              <a:gd name="connsiteY48" fmla="*/ 2407203 h 4706787"/>
              <a:gd name="connsiteX49" fmla="*/ 1304122 w 10512280"/>
              <a:gd name="connsiteY49" fmla="*/ 1937816 h 4706787"/>
              <a:gd name="connsiteX50" fmla="*/ 4164644 w 10512280"/>
              <a:gd name="connsiteY50" fmla="*/ 1293735 h 4706787"/>
              <a:gd name="connsiteX51" fmla="*/ 4226047 w 10512280"/>
              <a:gd name="connsiteY51" fmla="*/ 2931148 h 4706787"/>
              <a:gd name="connsiteX52" fmla="*/ 3205661 w 10512280"/>
              <a:gd name="connsiteY52" fmla="*/ 2931148 h 4706787"/>
              <a:gd name="connsiteX53" fmla="*/ 2083313 w 10512280"/>
              <a:gd name="connsiteY53" fmla="*/ 908205 h 4706787"/>
              <a:gd name="connsiteX54" fmla="*/ 2223378 w 10512280"/>
              <a:gd name="connsiteY54" fmla="*/ 920238 h 4706787"/>
              <a:gd name="connsiteX55" fmla="*/ 2142692 w 10512280"/>
              <a:gd name="connsiteY55" fmla="*/ 1164987 h 4706787"/>
              <a:gd name="connsiteX56" fmla="*/ 2075784 w 10512280"/>
              <a:gd name="connsiteY56" fmla="*/ 1157398 h 4706787"/>
              <a:gd name="connsiteX57" fmla="*/ 2002811 w 10512280"/>
              <a:gd name="connsiteY57" fmla="*/ 1182062 h 4706787"/>
              <a:gd name="connsiteX58" fmla="*/ 1948191 w 10512280"/>
              <a:gd name="connsiteY58" fmla="*/ 1239595 h 4706787"/>
              <a:gd name="connsiteX59" fmla="*/ 1939002 w 10512280"/>
              <a:gd name="connsiteY59" fmla="*/ 1406843 h 4706787"/>
              <a:gd name="connsiteX60" fmla="*/ 2074474 w 10512280"/>
              <a:gd name="connsiteY60" fmla="*/ 1532780 h 4706787"/>
              <a:gd name="connsiteX61" fmla="*/ 2278153 w 10512280"/>
              <a:gd name="connsiteY61" fmla="*/ 1599749 h 4706787"/>
              <a:gd name="connsiteX62" fmla="*/ 2393693 w 10512280"/>
              <a:gd name="connsiteY62" fmla="*/ 1516237 h 4706787"/>
              <a:gd name="connsiteX63" fmla="*/ 2417565 w 10512280"/>
              <a:gd name="connsiteY63" fmla="*/ 1386630 h 4706787"/>
              <a:gd name="connsiteX64" fmla="*/ 2334449 w 10512280"/>
              <a:gd name="connsiteY64" fmla="*/ 1266579 h 4706787"/>
              <a:gd name="connsiteX65" fmla="*/ 2526696 w 10512280"/>
              <a:gd name="connsiteY65" fmla="*/ 1090370 h 4706787"/>
              <a:gd name="connsiteX66" fmla="*/ 2636402 w 10512280"/>
              <a:gd name="connsiteY66" fmla="*/ 1247820 h 4706787"/>
              <a:gd name="connsiteX67" fmla="*/ 2658751 w 10512280"/>
              <a:gd name="connsiteY67" fmla="*/ 1417358 h 4706787"/>
              <a:gd name="connsiteX68" fmla="*/ 2585111 w 10512280"/>
              <a:gd name="connsiteY68" fmla="*/ 1611044 h 4706787"/>
              <a:gd name="connsiteX69" fmla="*/ 2422167 w 10512280"/>
              <a:gd name="connsiteY69" fmla="*/ 1799923 h 4706787"/>
              <a:gd name="connsiteX70" fmla="*/ 2206541 w 10512280"/>
              <a:gd name="connsiteY70" fmla="*/ 1863068 h 4706787"/>
              <a:gd name="connsiteX71" fmla="*/ 1930124 w 10512280"/>
              <a:gd name="connsiteY71" fmla="*/ 1779189 h 4706787"/>
              <a:gd name="connsiteX72" fmla="*/ 1691299 w 10512280"/>
              <a:gd name="connsiteY72" fmla="*/ 1495555 h 4706787"/>
              <a:gd name="connsiteX73" fmla="*/ 1762133 w 10512280"/>
              <a:gd name="connsiteY73" fmla="*/ 1137000 h 4706787"/>
              <a:gd name="connsiteX74" fmla="*/ 1962451 w 10512280"/>
              <a:gd name="connsiteY74" fmla="*/ 937414 h 4706787"/>
              <a:gd name="connsiteX75" fmla="*/ 2083313 w 10512280"/>
              <a:gd name="connsiteY75" fmla="*/ 908205 h 4706787"/>
              <a:gd name="connsiteX76" fmla="*/ 8630317 w 10512280"/>
              <a:gd name="connsiteY76" fmla="*/ 17826 h 4706787"/>
              <a:gd name="connsiteX77" fmla="*/ 10512280 w 10512280"/>
              <a:gd name="connsiteY77" fmla="*/ 17826 h 4706787"/>
              <a:gd name="connsiteX78" fmla="*/ 8343986 w 10512280"/>
              <a:gd name="connsiteY78" fmla="*/ 1785512 h 4706787"/>
              <a:gd name="connsiteX79" fmla="*/ 9304294 w 10512280"/>
              <a:gd name="connsiteY79" fmla="*/ 4699325 h 4706787"/>
              <a:gd name="connsiteX80" fmla="*/ 7680211 w 10512280"/>
              <a:gd name="connsiteY80" fmla="*/ 4699325 h 4706787"/>
              <a:gd name="connsiteX81" fmla="*/ 7127763 w 10512280"/>
              <a:gd name="connsiteY81" fmla="*/ 2777029 h 4706787"/>
              <a:gd name="connsiteX82" fmla="*/ 6109438 w 10512280"/>
              <a:gd name="connsiteY82" fmla="*/ 3607210 h 4706787"/>
              <a:gd name="connsiteX83" fmla="*/ 5802057 w 10512280"/>
              <a:gd name="connsiteY83" fmla="*/ 4706784 h 4706787"/>
              <a:gd name="connsiteX84" fmla="*/ 5334224 w 10512280"/>
              <a:gd name="connsiteY84" fmla="*/ 28459 h 4706787"/>
              <a:gd name="connsiteX85" fmla="*/ 7109861 w 10512280"/>
              <a:gd name="connsiteY85" fmla="*/ 28459 h 4706787"/>
              <a:gd name="connsiteX86" fmla="*/ 6617703 w 10512280"/>
              <a:gd name="connsiteY86" fmla="*/ 1789025 h 4706787"/>
              <a:gd name="connsiteX87" fmla="*/ 2456510 w 10512280"/>
              <a:gd name="connsiteY87" fmla="*/ 0 h 4706787"/>
              <a:gd name="connsiteX88" fmla="*/ 2625031 w 10512280"/>
              <a:gd name="connsiteY88" fmla="*/ 100217 h 4706787"/>
              <a:gd name="connsiteX89" fmla="*/ 2380686 w 10512280"/>
              <a:gd name="connsiteY89" fmla="*/ 511100 h 4706787"/>
              <a:gd name="connsiteX90" fmla="*/ 2506134 w 10512280"/>
              <a:gd name="connsiteY90" fmla="*/ 585702 h 4706787"/>
              <a:gd name="connsiteX91" fmla="*/ 2732797 w 10512280"/>
              <a:gd name="connsiteY91" fmla="*/ 204554 h 4706787"/>
              <a:gd name="connsiteX92" fmla="*/ 2893781 w 10512280"/>
              <a:gd name="connsiteY92" fmla="*/ 300288 h 4706787"/>
              <a:gd name="connsiteX93" fmla="*/ 2667118 w 10512280"/>
              <a:gd name="connsiteY93" fmla="*/ 681437 h 4706787"/>
              <a:gd name="connsiteX94" fmla="*/ 2822719 w 10512280"/>
              <a:gd name="connsiteY94" fmla="*/ 773970 h 4706787"/>
              <a:gd name="connsiteX95" fmla="*/ 3074137 w 10512280"/>
              <a:gd name="connsiteY95" fmla="*/ 351193 h 4706787"/>
              <a:gd name="connsiteX96" fmla="*/ 3252888 w 10512280"/>
              <a:gd name="connsiteY96" fmla="*/ 457493 h 4706787"/>
              <a:gd name="connsiteX97" fmla="*/ 2855505 w 10512280"/>
              <a:gd name="connsiteY97" fmla="*/ 1125718 h 4706787"/>
              <a:gd name="connsiteX98" fmla="*/ 2066200 w 10512280"/>
              <a:gd name="connsiteY98" fmla="*/ 656332 h 470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10512280" h="4706787">
                <a:moveTo>
                  <a:pt x="433093" y="3976334"/>
                </a:moveTo>
                <a:cubicBezTo>
                  <a:pt x="418666" y="3975393"/>
                  <a:pt x="404930" y="3976137"/>
                  <a:pt x="391886" y="3978564"/>
                </a:cubicBezTo>
                <a:cubicBezTo>
                  <a:pt x="339711" y="3988275"/>
                  <a:pt x="298298" y="4018900"/>
                  <a:pt x="267648" y="4070440"/>
                </a:cubicBezTo>
                <a:cubicBezTo>
                  <a:pt x="238283" y="4119819"/>
                  <a:pt x="232115" y="4169817"/>
                  <a:pt x="249143" y="4220438"/>
                </a:cubicBezTo>
                <a:cubicBezTo>
                  <a:pt x="266169" y="4271057"/>
                  <a:pt x="314884" y="4320276"/>
                  <a:pt x="395286" y="4368089"/>
                </a:cubicBezTo>
                <a:cubicBezTo>
                  <a:pt x="474971" y="4415477"/>
                  <a:pt x="541063" y="4434655"/>
                  <a:pt x="593561" y="4425625"/>
                </a:cubicBezTo>
                <a:cubicBezTo>
                  <a:pt x="646063" y="4416595"/>
                  <a:pt x="687530" y="4386490"/>
                  <a:pt x="717966" y="4335310"/>
                </a:cubicBezTo>
                <a:cubicBezTo>
                  <a:pt x="749259" y="4282689"/>
                  <a:pt x="756430" y="4231821"/>
                  <a:pt x="739478" y="4182709"/>
                </a:cubicBezTo>
                <a:cubicBezTo>
                  <a:pt x="722526" y="4133596"/>
                  <a:pt x="669900" y="4082786"/>
                  <a:pt x="581602" y="4030277"/>
                </a:cubicBezTo>
                <a:cubicBezTo>
                  <a:pt x="525875" y="3997138"/>
                  <a:pt x="476373" y="3979156"/>
                  <a:pt x="433093" y="3976334"/>
                </a:cubicBezTo>
                <a:close/>
                <a:moveTo>
                  <a:pt x="2620308" y="3930607"/>
                </a:moveTo>
                <a:lnTo>
                  <a:pt x="4263527" y="3930607"/>
                </a:lnTo>
                <a:lnTo>
                  <a:pt x="4292235" y="4696154"/>
                </a:lnTo>
                <a:lnTo>
                  <a:pt x="2165723" y="4706787"/>
                </a:lnTo>
                <a:close/>
                <a:moveTo>
                  <a:pt x="456472" y="3705853"/>
                </a:moveTo>
                <a:cubicBezTo>
                  <a:pt x="543842" y="3703472"/>
                  <a:pt x="635176" y="3730618"/>
                  <a:pt x="730475" y="3787290"/>
                </a:cubicBezTo>
                <a:cubicBezTo>
                  <a:pt x="822721" y="3842148"/>
                  <a:pt x="889097" y="3902721"/>
                  <a:pt x="929604" y="3969011"/>
                </a:cubicBezTo>
                <a:cubicBezTo>
                  <a:pt x="970108" y="4035301"/>
                  <a:pt x="989260" y="4107676"/>
                  <a:pt x="987059" y="4186137"/>
                </a:cubicBezTo>
                <a:cubicBezTo>
                  <a:pt x="984857" y="4264596"/>
                  <a:pt x="957608" y="4347799"/>
                  <a:pt x="905309" y="4435743"/>
                </a:cubicBezTo>
                <a:cubicBezTo>
                  <a:pt x="852154" y="4525128"/>
                  <a:pt x="793982" y="4590674"/>
                  <a:pt x="730797" y="4632379"/>
                </a:cubicBezTo>
                <a:cubicBezTo>
                  <a:pt x="667610" y="4674084"/>
                  <a:pt x="594504" y="4694888"/>
                  <a:pt x="511477" y="4694791"/>
                </a:cubicBezTo>
                <a:cubicBezTo>
                  <a:pt x="428450" y="4694692"/>
                  <a:pt x="340813" y="4667214"/>
                  <a:pt x="248566" y="4612357"/>
                </a:cubicBezTo>
                <a:cubicBezTo>
                  <a:pt x="119707" y="4535726"/>
                  <a:pt x="40818" y="4440024"/>
                  <a:pt x="11899" y="4325248"/>
                </a:cubicBezTo>
                <a:cubicBezTo>
                  <a:pt x="-17023" y="4210472"/>
                  <a:pt x="6777" y="4088749"/>
                  <a:pt x="83295" y="3960078"/>
                </a:cubicBezTo>
                <a:cubicBezTo>
                  <a:pt x="161743" y="3828163"/>
                  <a:pt x="257451" y="3747495"/>
                  <a:pt x="370423" y="3718076"/>
                </a:cubicBezTo>
                <a:cubicBezTo>
                  <a:pt x="398666" y="3710721"/>
                  <a:pt x="427349" y="3706647"/>
                  <a:pt x="456472" y="3705853"/>
                </a:cubicBezTo>
                <a:close/>
                <a:moveTo>
                  <a:pt x="781138" y="2817250"/>
                </a:moveTo>
                <a:lnTo>
                  <a:pt x="950735" y="2918106"/>
                </a:lnTo>
                <a:lnTo>
                  <a:pt x="736933" y="3277629"/>
                </a:lnTo>
                <a:lnTo>
                  <a:pt x="874765" y="3359595"/>
                </a:lnTo>
                <a:lnTo>
                  <a:pt x="1057381" y="3052515"/>
                </a:lnTo>
                <a:lnTo>
                  <a:pt x="1216750" y="3147290"/>
                </a:lnTo>
                <a:lnTo>
                  <a:pt x="1034134" y="3454370"/>
                </a:lnTo>
                <a:lnTo>
                  <a:pt x="1356640" y="3646159"/>
                </a:lnTo>
                <a:lnTo>
                  <a:pt x="1210355" y="3892148"/>
                </a:lnTo>
                <a:lnTo>
                  <a:pt x="421050" y="3422762"/>
                </a:lnTo>
                <a:close/>
                <a:moveTo>
                  <a:pt x="1220102" y="2079102"/>
                </a:moveTo>
                <a:lnTo>
                  <a:pt x="1389699" y="2179959"/>
                </a:lnTo>
                <a:lnTo>
                  <a:pt x="1175897" y="2539481"/>
                </a:lnTo>
                <a:lnTo>
                  <a:pt x="1313729" y="2621448"/>
                </a:lnTo>
                <a:lnTo>
                  <a:pt x="1496345" y="2314368"/>
                </a:lnTo>
                <a:lnTo>
                  <a:pt x="1655714" y="2409142"/>
                </a:lnTo>
                <a:lnTo>
                  <a:pt x="1473098" y="2716222"/>
                </a:lnTo>
                <a:lnTo>
                  <a:pt x="1795604" y="2908011"/>
                </a:lnTo>
                <a:lnTo>
                  <a:pt x="1649319" y="3154001"/>
                </a:lnTo>
                <a:lnTo>
                  <a:pt x="860014" y="2684614"/>
                </a:lnTo>
                <a:close/>
                <a:moveTo>
                  <a:pt x="1450086" y="1692368"/>
                </a:moveTo>
                <a:lnTo>
                  <a:pt x="2239391" y="2161754"/>
                </a:lnTo>
                <a:lnTo>
                  <a:pt x="2093427" y="2407203"/>
                </a:lnTo>
                <a:lnTo>
                  <a:pt x="1304122" y="1937816"/>
                </a:lnTo>
                <a:close/>
                <a:moveTo>
                  <a:pt x="4164644" y="1293735"/>
                </a:moveTo>
                <a:lnTo>
                  <a:pt x="4226047" y="2931148"/>
                </a:lnTo>
                <a:lnTo>
                  <a:pt x="3205661" y="2931148"/>
                </a:lnTo>
                <a:close/>
                <a:moveTo>
                  <a:pt x="2083313" y="908205"/>
                </a:moveTo>
                <a:cubicBezTo>
                  <a:pt x="2126801" y="905342"/>
                  <a:pt x="2173489" y="909353"/>
                  <a:pt x="2223378" y="920238"/>
                </a:cubicBezTo>
                <a:lnTo>
                  <a:pt x="2142692" y="1164987"/>
                </a:lnTo>
                <a:cubicBezTo>
                  <a:pt x="2114143" y="1158255"/>
                  <a:pt x="2091840" y="1155724"/>
                  <a:pt x="2075784" y="1157398"/>
                </a:cubicBezTo>
                <a:cubicBezTo>
                  <a:pt x="2048973" y="1159994"/>
                  <a:pt x="2024650" y="1168216"/>
                  <a:pt x="2002811" y="1182062"/>
                </a:cubicBezTo>
                <a:cubicBezTo>
                  <a:pt x="1980971" y="1195909"/>
                  <a:pt x="1962765" y="1215087"/>
                  <a:pt x="1948191" y="1239595"/>
                </a:cubicBezTo>
                <a:cubicBezTo>
                  <a:pt x="1915182" y="1295101"/>
                  <a:pt x="1912119" y="1350849"/>
                  <a:pt x="1939002" y="1406843"/>
                </a:cubicBezTo>
                <a:cubicBezTo>
                  <a:pt x="1958695" y="1448803"/>
                  <a:pt x="2003853" y="1490783"/>
                  <a:pt x="2074474" y="1532780"/>
                </a:cubicBezTo>
                <a:cubicBezTo>
                  <a:pt x="2161954" y="1584803"/>
                  <a:pt x="2229847" y="1607126"/>
                  <a:pt x="2278153" y="1599749"/>
                </a:cubicBezTo>
                <a:cubicBezTo>
                  <a:pt x="2326459" y="1592372"/>
                  <a:pt x="2364971" y="1564535"/>
                  <a:pt x="2393693" y="1516237"/>
                </a:cubicBezTo>
                <a:cubicBezTo>
                  <a:pt x="2421557" y="1469383"/>
                  <a:pt x="2429515" y="1426180"/>
                  <a:pt x="2417565" y="1386630"/>
                </a:cubicBezTo>
                <a:cubicBezTo>
                  <a:pt x="2405617" y="1347080"/>
                  <a:pt x="2377911" y="1307064"/>
                  <a:pt x="2334449" y="1266579"/>
                </a:cubicBezTo>
                <a:lnTo>
                  <a:pt x="2526696" y="1090370"/>
                </a:lnTo>
                <a:cubicBezTo>
                  <a:pt x="2578065" y="1140433"/>
                  <a:pt x="2614634" y="1192918"/>
                  <a:pt x="2636402" y="1247820"/>
                </a:cubicBezTo>
                <a:cubicBezTo>
                  <a:pt x="2658170" y="1302724"/>
                  <a:pt x="2665620" y="1359236"/>
                  <a:pt x="2658751" y="1417358"/>
                </a:cubicBezTo>
                <a:cubicBezTo>
                  <a:pt x="2651882" y="1475477"/>
                  <a:pt x="2627336" y="1540040"/>
                  <a:pt x="2585111" y="1611044"/>
                </a:cubicBezTo>
                <a:cubicBezTo>
                  <a:pt x="2533884" y="1697185"/>
                  <a:pt x="2479569" y="1760145"/>
                  <a:pt x="2422167" y="1799923"/>
                </a:cubicBezTo>
                <a:cubicBezTo>
                  <a:pt x="2364768" y="1839703"/>
                  <a:pt x="2292892" y="1860751"/>
                  <a:pt x="2206541" y="1863068"/>
                </a:cubicBezTo>
                <a:cubicBezTo>
                  <a:pt x="2120193" y="1865384"/>
                  <a:pt x="2028053" y="1837425"/>
                  <a:pt x="1930124" y="1779189"/>
                </a:cubicBezTo>
                <a:cubicBezTo>
                  <a:pt x="1799561" y="1701545"/>
                  <a:pt x="1719953" y="1607000"/>
                  <a:pt x="1691299" y="1495555"/>
                </a:cubicBezTo>
                <a:cubicBezTo>
                  <a:pt x="1662647" y="1384108"/>
                  <a:pt x="1686257" y="1264591"/>
                  <a:pt x="1762133" y="1137000"/>
                </a:cubicBezTo>
                <a:cubicBezTo>
                  <a:pt x="1821504" y="1037163"/>
                  <a:pt x="1888276" y="970634"/>
                  <a:pt x="1962451" y="937414"/>
                </a:cubicBezTo>
                <a:cubicBezTo>
                  <a:pt x="1999538" y="920804"/>
                  <a:pt x="2039825" y="911067"/>
                  <a:pt x="2083313" y="908205"/>
                </a:cubicBezTo>
                <a:close/>
                <a:moveTo>
                  <a:pt x="8630317" y="17826"/>
                </a:moveTo>
                <a:lnTo>
                  <a:pt x="10512280" y="17826"/>
                </a:lnTo>
                <a:lnTo>
                  <a:pt x="8343986" y="1785512"/>
                </a:lnTo>
                <a:lnTo>
                  <a:pt x="9304294" y="4699325"/>
                </a:lnTo>
                <a:lnTo>
                  <a:pt x="7680211" y="4699325"/>
                </a:lnTo>
                <a:lnTo>
                  <a:pt x="7127763" y="2777029"/>
                </a:lnTo>
                <a:lnTo>
                  <a:pt x="6109438" y="3607210"/>
                </a:lnTo>
                <a:lnTo>
                  <a:pt x="5802057" y="4706784"/>
                </a:lnTo>
                <a:lnTo>
                  <a:pt x="5334224" y="28459"/>
                </a:lnTo>
                <a:lnTo>
                  <a:pt x="7109861" y="28459"/>
                </a:lnTo>
                <a:lnTo>
                  <a:pt x="6617703" y="1789025"/>
                </a:lnTo>
                <a:close/>
                <a:moveTo>
                  <a:pt x="2456510" y="0"/>
                </a:moveTo>
                <a:lnTo>
                  <a:pt x="2625031" y="100217"/>
                </a:lnTo>
                <a:lnTo>
                  <a:pt x="2380686" y="511100"/>
                </a:lnTo>
                <a:lnTo>
                  <a:pt x="2506134" y="585702"/>
                </a:lnTo>
                <a:lnTo>
                  <a:pt x="2732797" y="204554"/>
                </a:lnTo>
                <a:lnTo>
                  <a:pt x="2893781" y="300288"/>
                </a:lnTo>
                <a:lnTo>
                  <a:pt x="2667118" y="681437"/>
                </a:lnTo>
                <a:lnTo>
                  <a:pt x="2822719" y="773970"/>
                </a:lnTo>
                <a:lnTo>
                  <a:pt x="3074137" y="351193"/>
                </a:lnTo>
                <a:lnTo>
                  <a:pt x="3252888" y="457493"/>
                </a:lnTo>
                <a:lnTo>
                  <a:pt x="2855505" y="1125718"/>
                </a:lnTo>
                <a:lnTo>
                  <a:pt x="2066200" y="656332"/>
                </a:lnTo>
                <a:close/>
              </a:path>
            </a:pathLst>
          </a:custGeom>
          <a:solidFill>
            <a:srgbClr val="0033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kumimoji="1" lang="ja-JP" altLang="en-US" sz="1200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＋コンテンツ×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7435" y="288466"/>
            <a:ext cx="9230336" cy="617622"/>
          </a:xfrm>
          <a:prstGeom prst="rect">
            <a:avLst/>
          </a:prstGeom>
        </p:spPr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0989352-7A01-4896-8F54-85CAC9A4BD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7208" y="1734207"/>
            <a:ext cx="5305591" cy="4695168"/>
          </a:xfrm>
          <a:prstGeom prst="rect">
            <a:avLst/>
          </a:prstGeom>
        </p:spPr>
        <p:txBody>
          <a:bodyPr/>
          <a:lstStyle>
            <a:lvl1pPr marL="261938" indent="-261938">
              <a:buClr>
                <a:srgbClr val="0033CC"/>
              </a:buClr>
              <a:defRPr sz="2200">
                <a:latin typeface="+mn-ea"/>
                <a:ea typeface="+mn-ea"/>
              </a:defRPr>
            </a:lvl1pPr>
            <a:lvl2pPr marL="449263" indent="-258763">
              <a:defRPr sz="2000">
                <a:latin typeface="+mn-ea"/>
                <a:ea typeface="+mn-ea"/>
              </a:defRPr>
            </a:lvl2pPr>
            <a:lvl3pPr marL="711200" indent="-200025">
              <a:defRPr sz="1800">
                <a:latin typeface="+mn-ea"/>
                <a:ea typeface="+mn-ea"/>
              </a:defRPr>
            </a:lvl3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テキスト プレースホルダー 3">
            <a:extLst>
              <a:ext uri="{FF2B5EF4-FFF2-40B4-BE49-F238E27FC236}">
                <a16:creationId xmlns:a16="http://schemas.microsoft.com/office/drawing/2014/main" id="{923B2CCC-7398-48AA-9E59-C0AD67239A8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99203" y="1734207"/>
            <a:ext cx="5305591" cy="4695168"/>
          </a:xfrm>
          <a:prstGeom prst="rect">
            <a:avLst/>
          </a:prstGeom>
        </p:spPr>
        <p:txBody>
          <a:bodyPr/>
          <a:lstStyle>
            <a:lvl1pPr marL="261938" indent="-261938">
              <a:buClr>
                <a:srgbClr val="0033CC"/>
              </a:buClr>
              <a:defRPr sz="2200">
                <a:latin typeface="+mn-ea"/>
                <a:ea typeface="+mn-ea"/>
              </a:defRPr>
            </a:lvl1pPr>
            <a:lvl2pPr marL="449263" indent="-258763">
              <a:defRPr sz="2000">
                <a:latin typeface="+mn-ea"/>
                <a:ea typeface="+mn-ea"/>
              </a:defRPr>
            </a:lvl2pPr>
            <a:lvl3pPr marL="711200" indent="-200025">
              <a:defRPr sz="1800">
                <a:latin typeface="+mn-ea"/>
                <a:ea typeface="+mn-ea"/>
              </a:defRPr>
            </a:lvl3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CE30757C-333C-4A6A-9BA2-4F503B7E26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7375" y="1161594"/>
            <a:ext cx="5305425" cy="46225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rgbClr val="0033CC"/>
                </a:solidFill>
                <a:latin typeface="+mj-ea"/>
                <a:ea typeface="+mj-ea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8" name="テキスト プレースホルダー 6">
            <a:extLst>
              <a:ext uri="{FF2B5EF4-FFF2-40B4-BE49-F238E27FC236}">
                <a16:creationId xmlns:a16="http://schemas.microsoft.com/office/drawing/2014/main" id="{56DF5D16-BDDB-41E9-AF5F-DCE315F136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99200" y="1161594"/>
            <a:ext cx="5305425" cy="46225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rgbClr val="0033CC"/>
                </a:solidFill>
                <a:latin typeface="+mj-ea"/>
                <a:ea typeface="+mj-ea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088CBE7-66EA-46AC-B01E-ACF68EA21CEC}"/>
              </a:ext>
            </a:extLst>
          </p:cNvPr>
          <p:cNvSpPr/>
          <p:nvPr userDrawn="1"/>
        </p:nvSpPr>
        <p:spPr>
          <a:xfrm>
            <a:off x="434262" y="267803"/>
            <a:ext cx="76200" cy="654051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CCC471AC-CA56-4EFE-B5DB-DF579D10877F}"/>
              </a:ext>
            </a:extLst>
          </p:cNvPr>
          <p:cNvSpPr/>
          <p:nvPr userDrawn="1"/>
        </p:nvSpPr>
        <p:spPr>
          <a:xfrm>
            <a:off x="10625251" y="343746"/>
            <a:ext cx="1132487" cy="507062"/>
          </a:xfrm>
          <a:custGeom>
            <a:avLst/>
            <a:gdLst>
              <a:gd name="connsiteX0" fmla="*/ 433093 w 10512280"/>
              <a:gd name="connsiteY0" fmla="*/ 3976334 h 4706787"/>
              <a:gd name="connsiteX1" fmla="*/ 391886 w 10512280"/>
              <a:gd name="connsiteY1" fmla="*/ 3978564 h 4706787"/>
              <a:gd name="connsiteX2" fmla="*/ 267648 w 10512280"/>
              <a:gd name="connsiteY2" fmla="*/ 4070440 h 4706787"/>
              <a:gd name="connsiteX3" fmla="*/ 249143 w 10512280"/>
              <a:gd name="connsiteY3" fmla="*/ 4220438 h 4706787"/>
              <a:gd name="connsiteX4" fmla="*/ 395286 w 10512280"/>
              <a:gd name="connsiteY4" fmla="*/ 4368089 h 4706787"/>
              <a:gd name="connsiteX5" fmla="*/ 593561 w 10512280"/>
              <a:gd name="connsiteY5" fmla="*/ 4425625 h 4706787"/>
              <a:gd name="connsiteX6" fmla="*/ 717966 w 10512280"/>
              <a:gd name="connsiteY6" fmla="*/ 4335310 h 4706787"/>
              <a:gd name="connsiteX7" fmla="*/ 739478 w 10512280"/>
              <a:gd name="connsiteY7" fmla="*/ 4182709 h 4706787"/>
              <a:gd name="connsiteX8" fmla="*/ 581602 w 10512280"/>
              <a:gd name="connsiteY8" fmla="*/ 4030277 h 4706787"/>
              <a:gd name="connsiteX9" fmla="*/ 433093 w 10512280"/>
              <a:gd name="connsiteY9" fmla="*/ 3976334 h 4706787"/>
              <a:gd name="connsiteX10" fmla="*/ 2620308 w 10512280"/>
              <a:gd name="connsiteY10" fmla="*/ 3930607 h 4706787"/>
              <a:gd name="connsiteX11" fmla="*/ 4263527 w 10512280"/>
              <a:gd name="connsiteY11" fmla="*/ 3930607 h 4706787"/>
              <a:gd name="connsiteX12" fmla="*/ 4292235 w 10512280"/>
              <a:gd name="connsiteY12" fmla="*/ 4696154 h 4706787"/>
              <a:gd name="connsiteX13" fmla="*/ 2165723 w 10512280"/>
              <a:gd name="connsiteY13" fmla="*/ 4706787 h 4706787"/>
              <a:gd name="connsiteX14" fmla="*/ 456472 w 10512280"/>
              <a:gd name="connsiteY14" fmla="*/ 3705853 h 4706787"/>
              <a:gd name="connsiteX15" fmla="*/ 730475 w 10512280"/>
              <a:gd name="connsiteY15" fmla="*/ 3787290 h 4706787"/>
              <a:gd name="connsiteX16" fmla="*/ 929604 w 10512280"/>
              <a:gd name="connsiteY16" fmla="*/ 3969011 h 4706787"/>
              <a:gd name="connsiteX17" fmla="*/ 987059 w 10512280"/>
              <a:gd name="connsiteY17" fmla="*/ 4186137 h 4706787"/>
              <a:gd name="connsiteX18" fmla="*/ 905309 w 10512280"/>
              <a:gd name="connsiteY18" fmla="*/ 4435743 h 4706787"/>
              <a:gd name="connsiteX19" fmla="*/ 730797 w 10512280"/>
              <a:gd name="connsiteY19" fmla="*/ 4632379 h 4706787"/>
              <a:gd name="connsiteX20" fmla="*/ 511477 w 10512280"/>
              <a:gd name="connsiteY20" fmla="*/ 4694791 h 4706787"/>
              <a:gd name="connsiteX21" fmla="*/ 248566 w 10512280"/>
              <a:gd name="connsiteY21" fmla="*/ 4612357 h 4706787"/>
              <a:gd name="connsiteX22" fmla="*/ 11899 w 10512280"/>
              <a:gd name="connsiteY22" fmla="*/ 4325248 h 4706787"/>
              <a:gd name="connsiteX23" fmla="*/ 83295 w 10512280"/>
              <a:gd name="connsiteY23" fmla="*/ 3960078 h 4706787"/>
              <a:gd name="connsiteX24" fmla="*/ 370423 w 10512280"/>
              <a:gd name="connsiteY24" fmla="*/ 3718076 h 4706787"/>
              <a:gd name="connsiteX25" fmla="*/ 456472 w 10512280"/>
              <a:gd name="connsiteY25" fmla="*/ 3705853 h 4706787"/>
              <a:gd name="connsiteX26" fmla="*/ 781138 w 10512280"/>
              <a:gd name="connsiteY26" fmla="*/ 2817250 h 4706787"/>
              <a:gd name="connsiteX27" fmla="*/ 950735 w 10512280"/>
              <a:gd name="connsiteY27" fmla="*/ 2918106 h 4706787"/>
              <a:gd name="connsiteX28" fmla="*/ 736933 w 10512280"/>
              <a:gd name="connsiteY28" fmla="*/ 3277629 h 4706787"/>
              <a:gd name="connsiteX29" fmla="*/ 874765 w 10512280"/>
              <a:gd name="connsiteY29" fmla="*/ 3359595 h 4706787"/>
              <a:gd name="connsiteX30" fmla="*/ 1057381 w 10512280"/>
              <a:gd name="connsiteY30" fmla="*/ 3052515 h 4706787"/>
              <a:gd name="connsiteX31" fmla="*/ 1216750 w 10512280"/>
              <a:gd name="connsiteY31" fmla="*/ 3147290 h 4706787"/>
              <a:gd name="connsiteX32" fmla="*/ 1034134 w 10512280"/>
              <a:gd name="connsiteY32" fmla="*/ 3454370 h 4706787"/>
              <a:gd name="connsiteX33" fmla="*/ 1356640 w 10512280"/>
              <a:gd name="connsiteY33" fmla="*/ 3646159 h 4706787"/>
              <a:gd name="connsiteX34" fmla="*/ 1210355 w 10512280"/>
              <a:gd name="connsiteY34" fmla="*/ 3892148 h 4706787"/>
              <a:gd name="connsiteX35" fmla="*/ 421050 w 10512280"/>
              <a:gd name="connsiteY35" fmla="*/ 3422762 h 4706787"/>
              <a:gd name="connsiteX36" fmla="*/ 1220102 w 10512280"/>
              <a:gd name="connsiteY36" fmla="*/ 2079102 h 4706787"/>
              <a:gd name="connsiteX37" fmla="*/ 1389699 w 10512280"/>
              <a:gd name="connsiteY37" fmla="*/ 2179959 h 4706787"/>
              <a:gd name="connsiteX38" fmla="*/ 1175897 w 10512280"/>
              <a:gd name="connsiteY38" fmla="*/ 2539481 h 4706787"/>
              <a:gd name="connsiteX39" fmla="*/ 1313729 w 10512280"/>
              <a:gd name="connsiteY39" fmla="*/ 2621448 h 4706787"/>
              <a:gd name="connsiteX40" fmla="*/ 1496345 w 10512280"/>
              <a:gd name="connsiteY40" fmla="*/ 2314368 h 4706787"/>
              <a:gd name="connsiteX41" fmla="*/ 1655714 w 10512280"/>
              <a:gd name="connsiteY41" fmla="*/ 2409142 h 4706787"/>
              <a:gd name="connsiteX42" fmla="*/ 1473098 w 10512280"/>
              <a:gd name="connsiteY42" fmla="*/ 2716222 h 4706787"/>
              <a:gd name="connsiteX43" fmla="*/ 1795604 w 10512280"/>
              <a:gd name="connsiteY43" fmla="*/ 2908011 h 4706787"/>
              <a:gd name="connsiteX44" fmla="*/ 1649319 w 10512280"/>
              <a:gd name="connsiteY44" fmla="*/ 3154001 h 4706787"/>
              <a:gd name="connsiteX45" fmla="*/ 860014 w 10512280"/>
              <a:gd name="connsiteY45" fmla="*/ 2684614 h 4706787"/>
              <a:gd name="connsiteX46" fmla="*/ 1450086 w 10512280"/>
              <a:gd name="connsiteY46" fmla="*/ 1692368 h 4706787"/>
              <a:gd name="connsiteX47" fmla="*/ 2239391 w 10512280"/>
              <a:gd name="connsiteY47" fmla="*/ 2161754 h 4706787"/>
              <a:gd name="connsiteX48" fmla="*/ 2093427 w 10512280"/>
              <a:gd name="connsiteY48" fmla="*/ 2407203 h 4706787"/>
              <a:gd name="connsiteX49" fmla="*/ 1304122 w 10512280"/>
              <a:gd name="connsiteY49" fmla="*/ 1937816 h 4706787"/>
              <a:gd name="connsiteX50" fmla="*/ 4164644 w 10512280"/>
              <a:gd name="connsiteY50" fmla="*/ 1293735 h 4706787"/>
              <a:gd name="connsiteX51" fmla="*/ 4226047 w 10512280"/>
              <a:gd name="connsiteY51" fmla="*/ 2931148 h 4706787"/>
              <a:gd name="connsiteX52" fmla="*/ 3205661 w 10512280"/>
              <a:gd name="connsiteY52" fmla="*/ 2931148 h 4706787"/>
              <a:gd name="connsiteX53" fmla="*/ 2083313 w 10512280"/>
              <a:gd name="connsiteY53" fmla="*/ 908205 h 4706787"/>
              <a:gd name="connsiteX54" fmla="*/ 2223378 w 10512280"/>
              <a:gd name="connsiteY54" fmla="*/ 920238 h 4706787"/>
              <a:gd name="connsiteX55" fmla="*/ 2142692 w 10512280"/>
              <a:gd name="connsiteY55" fmla="*/ 1164987 h 4706787"/>
              <a:gd name="connsiteX56" fmla="*/ 2075784 w 10512280"/>
              <a:gd name="connsiteY56" fmla="*/ 1157398 h 4706787"/>
              <a:gd name="connsiteX57" fmla="*/ 2002811 w 10512280"/>
              <a:gd name="connsiteY57" fmla="*/ 1182062 h 4706787"/>
              <a:gd name="connsiteX58" fmla="*/ 1948191 w 10512280"/>
              <a:gd name="connsiteY58" fmla="*/ 1239595 h 4706787"/>
              <a:gd name="connsiteX59" fmla="*/ 1939002 w 10512280"/>
              <a:gd name="connsiteY59" fmla="*/ 1406843 h 4706787"/>
              <a:gd name="connsiteX60" fmla="*/ 2074474 w 10512280"/>
              <a:gd name="connsiteY60" fmla="*/ 1532780 h 4706787"/>
              <a:gd name="connsiteX61" fmla="*/ 2278153 w 10512280"/>
              <a:gd name="connsiteY61" fmla="*/ 1599749 h 4706787"/>
              <a:gd name="connsiteX62" fmla="*/ 2393693 w 10512280"/>
              <a:gd name="connsiteY62" fmla="*/ 1516237 h 4706787"/>
              <a:gd name="connsiteX63" fmla="*/ 2417565 w 10512280"/>
              <a:gd name="connsiteY63" fmla="*/ 1386630 h 4706787"/>
              <a:gd name="connsiteX64" fmla="*/ 2334449 w 10512280"/>
              <a:gd name="connsiteY64" fmla="*/ 1266579 h 4706787"/>
              <a:gd name="connsiteX65" fmla="*/ 2526696 w 10512280"/>
              <a:gd name="connsiteY65" fmla="*/ 1090370 h 4706787"/>
              <a:gd name="connsiteX66" fmla="*/ 2636402 w 10512280"/>
              <a:gd name="connsiteY66" fmla="*/ 1247820 h 4706787"/>
              <a:gd name="connsiteX67" fmla="*/ 2658751 w 10512280"/>
              <a:gd name="connsiteY67" fmla="*/ 1417358 h 4706787"/>
              <a:gd name="connsiteX68" fmla="*/ 2585111 w 10512280"/>
              <a:gd name="connsiteY68" fmla="*/ 1611044 h 4706787"/>
              <a:gd name="connsiteX69" fmla="*/ 2422167 w 10512280"/>
              <a:gd name="connsiteY69" fmla="*/ 1799923 h 4706787"/>
              <a:gd name="connsiteX70" fmla="*/ 2206541 w 10512280"/>
              <a:gd name="connsiteY70" fmla="*/ 1863068 h 4706787"/>
              <a:gd name="connsiteX71" fmla="*/ 1930124 w 10512280"/>
              <a:gd name="connsiteY71" fmla="*/ 1779189 h 4706787"/>
              <a:gd name="connsiteX72" fmla="*/ 1691299 w 10512280"/>
              <a:gd name="connsiteY72" fmla="*/ 1495555 h 4706787"/>
              <a:gd name="connsiteX73" fmla="*/ 1762133 w 10512280"/>
              <a:gd name="connsiteY73" fmla="*/ 1137000 h 4706787"/>
              <a:gd name="connsiteX74" fmla="*/ 1962451 w 10512280"/>
              <a:gd name="connsiteY74" fmla="*/ 937414 h 4706787"/>
              <a:gd name="connsiteX75" fmla="*/ 2083313 w 10512280"/>
              <a:gd name="connsiteY75" fmla="*/ 908205 h 4706787"/>
              <a:gd name="connsiteX76" fmla="*/ 8630317 w 10512280"/>
              <a:gd name="connsiteY76" fmla="*/ 17826 h 4706787"/>
              <a:gd name="connsiteX77" fmla="*/ 10512280 w 10512280"/>
              <a:gd name="connsiteY77" fmla="*/ 17826 h 4706787"/>
              <a:gd name="connsiteX78" fmla="*/ 8343986 w 10512280"/>
              <a:gd name="connsiteY78" fmla="*/ 1785512 h 4706787"/>
              <a:gd name="connsiteX79" fmla="*/ 9304294 w 10512280"/>
              <a:gd name="connsiteY79" fmla="*/ 4699325 h 4706787"/>
              <a:gd name="connsiteX80" fmla="*/ 7680211 w 10512280"/>
              <a:gd name="connsiteY80" fmla="*/ 4699325 h 4706787"/>
              <a:gd name="connsiteX81" fmla="*/ 7127763 w 10512280"/>
              <a:gd name="connsiteY81" fmla="*/ 2777029 h 4706787"/>
              <a:gd name="connsiteX82" fmla="*/ 6109438 w 10512280"/>
              <a:gd name="connsiteY82" fmla="*/ 3607210 h 4706787"/>
              <a:gd name="connsiteX83" fmla="*/ 5802057 w 10512280"/>
              <a:gd name="connsiteY83" fmla="*/ 4706784 h 4706787"/>
              <a:gd name="connsiteX84" fmla="*/ 5334224 w 10512280"/>
              <a:gd name="connsiteY84" fmla="*/ 28459 h 4706787"/>
              <a:gd name="connsiteX85" fmla="*/ 7109861 w 10512280"/>
              <a:gd name="connsiteY85" fmla="*/ 28459 h 4706787"/>
              <a:gd name="connsiteX86" fmla="*/ 6617703 w 10512280"/>
              <a:gd name="connsiteY86" fmla="*/ 1789025 h 4706787"/>
              <a:gd name="connsiteX87" fmla="*/ 2456510 w 10512280"/>
              <a:gd name="connsiteY87" fmla="*/ 0 h 4706787"/>
              <a:gd name="connsiteX88" fmla="*/ 2625031 w 10512280"/>
              <a:gd name="connsiteY88" fmla="*/ 100217 h 4706787"/>
              <a:gd name="connsiteX89" fmla="*/ 2380686 w 10512280"/>
              <a:gd name="connsiteY89" fmla="*/ 511100 h 4706787"/>
              <a:gd name="connsiteX90" fmla="*/ 2506134 w 10512280"/>
              <a:gd name="connsiteY90" fmla="*/ 585702 h 4706787"/>
              <a:gd name="connsiteX91" fmla="*/ 2732797 w 10512280"/>
              <a:gd name="connsiteY91" fmla="*/ 204554 h 4706787"/>
              <a:gd name="connsiteX92" fmla="*/ 2893781 w 10512280"/>
              <a:gd name="connsiteY92" fmla="*/ 300288 h 4706787"/>
              <a:gd name="connsiteX93" fmla="*/ 2667118 w 10512280"/>
              <a:gd name="connsiteY93" fmla="*/ 681437 h 4706787"/>
              <a:gd name="connsiteX94" fmla="*/ 2822719 w 10512280"/>
              <a:gd name="connsiteY94" fmla="*/ 773970 h 4706787"/>
              <a:gd name="connsiteX95" fmla="*/ 3074137 w 10512280"/>
              <a:gd name="connsiteY95" fmla="*/ 351193 h 4706787"/>
              <a:gd name="connsiteX96" fmla="*/ 3252888 w 10512280"/>
              <a:gd name="connsiteY96" fmla="*/ 457493 h 4706787"/>
              <a:gd name="connsiteX97" fmla="*/ 2855505 w 10512280"/>
              <a:gd name="connsiteY97" fmla="*/ 1125718 h 4706787"/>
              <a:gd name="connsiteX98" fmla="*/ 2066200 w 10512280"/>
              <a:gd name="connsiteY98" fmla="*/ 656332 h 470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10512280" h="4706787">
                <a:moveTo>
                  <a:pt x="433093" y="3976334"/>
                </a:moveTo>
                <a:cubicBezTo>
                  <a:pt x="418666" y="3975393"/>
                  <a:pt x="404930" y="3976137"/>
                  <a:pt x="391886" y="3978564"/>
                </a:cubicBezTo>
                <a:cubicBezTo>
                  <a:pt x="339711" y="3988275"/>
                  <a:pt x="298298" y="4018900"/>
                  <a:pt x="267648" y="4070440"/>
                </a:cubicBezTo>
                <a:cubicBezTo>
                  <a:pt x="238283" y="4119819"/>
                  <a:pt x="232115" y="4169817"/>
                  <a:pt x="249143" y="4220438"/>
                </a:cubicBezTo>
                <a:cubicBezTo>
                  <a:pt x="266169" y="4271057"/>
                  <a:pt x="314884" y="4320276"/>
                  <a:pt x="395286" y="4368089"/>
                </a:cubicBezTo>
                <a:cubicBezTo>
                  <a:pt x="474971" y="4415477"/>
                  <a:pt x="541063" y="4434655"/>
                  <a:pt x="593561" y="4425625"/>
                </a:cubicBezTo>
                <a:cubicBezTo>
                  <a:pt x="646063" y="4416595"/>
                  <a:pt x="687530" y="4386490"/>
                  <a:pt x="717966" y="4335310"/>
                </a:cubicBezTo>
                <a:cubicBezTo>
                  <a:pt x="749259" y="4282689"/>
                  <a:pt x="756430" y="4231821"/>
                  <a:pt x="739478" y="4182709"/>
                </a:cubicBezTo>
                <a:cubicBezTo>
                  <a:pt x="722526" y="4133596"/>
                  <a:pt x="669900" y="4082786"/>
                  <a:pt x="581602" y="4030277"/>
                </a:cubicBezTo>
                <a:cubicBezTo>
                  <a:pt x="525875" y="3997138"/>
                  <a:pt x="476373" y="3979156"/>
                  <a:pt x="433093" y="3976334"/>
                </a:cubicBezTo>
                <a:close/>
                <a:moveTo>
                  <a:pt x="2620308" y="3930607"/>
                </a:moveTo>
                <a:lnTo>
                  <a:pt x="4263527" y="3930607"/>
                </a:lnTo>
                <a:lnTo>
                  <a:pt x="4292235" y="4696154"/>
                </a:lnTo>
                <a:lnTo>
                  <a:pt x="2165723" y="4706787"/>
                </a:lnTo>
                <a:close/>
                <a:moveTo>
                  <a:pt x="456472" y="3705853"/>
                </a:moveTo>
                <a:cubicBezTo>
                  <a:pt x="543842" y="3703472"/>
                  <a:pt x="635176" y="3730618"/>
                  <a:pt x="730475" y="3787290"/>
                </a:cubicBezTo>
                <a:cubicBezTo>
                  <a:pt x="822721" y="3842148"/>
                  <a:pt x="889097" y="3902721"/>
                  <a:pt x="929604" y="3969011"/>
                </a:cubicBezTo>
                <a:cubicBezTo>
                  <a:pt x="970108" y="4035301"/>
                  <a:pt x="989260" y="4107676"/>
                  <a:pt x="987059" y="4186137"/>
                </a:cubicBezTo>
                <a:cubicBezTo>
                  <a:pt x="984857" y="4264596"/>
                  <a:pt x="957608" y="4347799"/>
                  <a:pt x="905309" y="4435743"/>
                </a:cubicBezTo>
                <a:cubicBezTo>
                  <a:pt x="852154" y="4525128"/>
                  <a:pt x="793982" y="4590674"/>
                  <a:pt x="730797" y="4632379"/>
                </a:cubicBezTo>
                <a:cubicBezTo>
                  <a:pt x="667610" y="4674084"/>
                  <a:pt x="594504" y="4694888"/>
                  <a:pt x="511477" y="4694791"/>
                </a:cubicBezTo>
                <a:cubicBezTo>
                  <a:pt x="428450" y="4694692"/>
                  <a:pt x="340813" y="4667214"/>
                  <a:pt x="248566" y="4612357"/>
                </a:cubicBezTo>
                <a:cubicBezTo>
                  <a:pt x="119707" y="4535726"/>
                  <a:pt x="40818" y="4440024"/>
                  <a:pt x="11899" y="4325248"/>
                </a:cubicBezTo>
                <a:cubicBezTo>
                  <a:pt x="-17023" y="4210472"/>
                  <a:pt x="6777" y="4088749"/>
                  <a:pt x="83295" y="3960078"/>
                </a:cubicBezTo>
                <a:cubicBezTo>
                  <a:pt x="161743" y="3828163"/>
                  <a:pt x="257451" y="3747495"/>
                  <a:pt x="370423" y="3718076"/>
                </a:cubicBezTo>
                <a:cubicBezTo>
                  <a:pt x="398666" y="3710721"/>
                  <a:pt x="427349" y="3706647"/>
                  <a:pt x="456472" y="3705853"/>
                </a:cubicBezTo>
                <a:close/>
                <a:moveTo>
                  <a:pt x="781138" y="2817250"/>
                </a:moveTo>
                <a:lnTo>
                  <a:pt x="950735" y="2918106"/>
                </a:lnTo>
                <a:lnTo>
                  <a:pt x="736933" y="3277629"/>
                </a:lnTo>
                <a:lnTo>
                  <a:pt x="874765" y="3359595"/>
                </a:lnTo>
                <a:lnTo>
                  <a:pt x="1057381" y="3052515"/>
                </a:lnTo>
                <a:lnTo>
                  <a:pt x="1216750" y="3147290"/>
                </a:lnTo>
                <a:lnTo>
                  <a:pt x="1034134" y="3454370"/>
                </a:lnTo>
                <a:lnTo>
                  <a:pt x="1356640" y="3646159"/>
                </a:lnTo>
                <a:lnTo>
                  <a:pt x="1210355" y="3892148"/>
                </a:lnTo>
                <a:lnTo>
                  <a:pt x="421050" y="3422762"/>
                </a:lnTo>
                <a:close/>
                <a:moveTo>
                  <a:pt x="1220102" y="2079102"/>
                </a:moveTo>
                <a:lnTo>
                  <a:pt x="1389699" y="2179959"/>
                </a:lnTo>
                <a:lnTo>
                  <a:pt x="1175897" y="2539481"/>
                </a:lnTo>
                <a:lnTo>
                  <a:pt x="1313729" y="2621448"/>
                </a:lnTo>
                <a:lnTo>
                  <a:pt x="1496345" y="2314368"/>
                </a:lnTo>
                <a:lnTo>
                  <a:pt x="1655714" y="2409142"/>
                </a:lnTo>
                <a:lnTo>
                  <a:pt x="1473098" y="2716222"/>
                </a:lnTo>
                <a:lnTo>
                  <a:pt x="1795604" y="2908011"/>
                </a:lnTo>
                <a:lnTo>
                  <a:pt x="1649319" y="3154001"/>
                </a:lnTo>
                <a:lnTo>
                  <a:pt x="860014" y="2684614"/>
                </a:lnTo>
                <a:close/>
                <a:moveTo>
                  <a:pt x="1450086" y="1692368"/>
                </a:moveTo>
                <a:lnTo>
                  <a:pt x="2239391" y="2161754"/>
                </a:lnTo>
                <a:lnTo>
                  <a:pt x="2093427" y="2407203"/>
                </a:lnTo>
                <a:lnTo>
                  <a:pt x="1304122" y="1937816"/>
                </a:lnTo>
                <a:close/>
                <a:moveTo>
                  <a:pt x="4164644" y="1293735"/>
                </a:moveTo>
                <a:lnTo>
                  <a:pt x="4226047" y="2931148"/>
                </a:lnTo>
                <a:lnTo>
                  <a:pt x="3205661" y="2931148"/>
                </a:lnTo>
                <a:close/>
                <a:moveTo>
                  <a:pt x="2083313" y="908205"/>
                </a:moveTo>
                <a:cubicBezTo>
                  <a:pt x="2126801" y="905342"/>
                  <a:pt x="2173489" y="909353"/>
                  <a:pt x="2223378" y="920238"/>
                </a:cubicBezTo>
                <a:lnTo>
                  <a:pt x="2142692" y="1164987"/>
                </a:lnTo>
                <a:cubicBezTo>
                  <a:pt x="2114143" y="1158255"/>
                  <a:pt x="2091840" y="1155724"/>
                  <a:pt x="2075784" y="1157398"/>
                </a:cubicBezTo>
                <a:cubicBezTo>
                  <a:pt x="2048973" y="1159994"/>
                  <a:pt x="2024650" y="1168216"/>
                  <a:pt x="2002811" y="1182062"/>
                </a:cubicBezTo>
                <a:cubicBezTo>
                  <a:pt x="1980971" y="1195909"/>
                  <a:pt x="1962765" y="1215087"/>
                  <a:pt x="1948191" y="1239595"/>
                </a:cubicBezTo>
                <a:cubicBezTo>
                  <a:pt x="1915182" y="1295101"/>
                  <a:pt x="1912119" y="1350849"/>
                  <a:pt x="1939002" y="1406843"/>
                </a:cubicBezTo>
                <a:cubicBezTo>
                  <a:pt x="1958695" y="1448803"/>
                  <a:pt x="2003853" y="1490783"/>
                  <a:pt x="2074474" y="1532780"/>
                </a:cubicBezTo>
                <a:cubicBezTo>
                  <a:pt x="2161954" y="1584803"/>
                  <a:pt x="2229847" y="1607126"/>
                  <a:pt x="2278153" y="1599749"/>
                </a:cubicBezTo>
                <a:cubicBezTo>
                  <a:pt x="2326459" y="1592372"/>
                  <a:pt x="2364971" y="1564535"/>
                  <a:pt x="2393693" y="1516237"/>
                </a:cubicBezTo>
                <a:cubicBezTo>
                  <a:pt x="2421557" y="1469383"/>
                  <a:pt x="2429515" y="1426180"/>
                  <a:pt x="2417565" y="1386630"/>
                </a:cubicBezTo>
                <a:cubicBezTo>
                  <a:pt x="2405617" y="1347080"/>
                  <a:pt x="2377911" y="1307064"/>
                  <a:pt x="2334449" y="1266579"/>
                </a:cubicBezTo>
                <a:lnTo>
                  <a:pt x="2526696" y="1090370"/>
                </a:lnTo>
                <a:cubicBezTo>
                  <a:pt x="2578065" y="1140433"/>
                  <a:pt x="2614634" y="1192918"/>
                  <a:pt x="2636402" y="1247820"/>
                </a:cubicBezTo>
                <a:cubicBezTo>
                  <a:pt x="2658170" y="1302724"/>
                  <a:pt x="2665620" y="1359236"/>
                  <a:pt x="2658751" y="1417358"/>
                </a:cubicBezTo>
                <a:cubicBezTo>
                  <a:pt x="2651882" y="1475477"/>
                  <a:pt x="2627336" y="1540040"/>
                  <a:pt x="2585111" y="1611044"/>
                </a:cubicBezTo>
                <a:cubicBezTo>
                  <a:pt x="2533884" y="1697185"/>
                  <a:pt x="2479569" y="1760145"/>
                  <a:pt x="2422167" y="1799923"/>
                </a:cubicBezTo>
                <a:cubicBezTo>
                  <a:pt x="2364768" y="1839703"/>
                  <a:pt x="2292892" y="1860751"/>
                  <a:pt x="2206541" y="1863068"/>
                </a:cubicBezTo>
                <a:cubicBezTo>
                  <a:pt x="2120193" y="1865384"/>
                  <a:pt x="2028053" y="1837425"/>
                  <a:pt x="1930124" y="1779189"/>
                </a:cubicBezTo>
                <a:cubicBezTo>
                  <a:pt x="1799561" y="1701545"/>
                  <a:pt x="1719953" y="1607000"/>
                  <a:pt x="1691299" y="1495555"/>
                </a:cubicBezTo>
                <a:cubicBezTo>
                  <a:pt x="1662647" y="1384108"/>
                  <a:pt x="1686257" y="1264591"/>
                  <a:pt x="1762133" y="1137000"/>
                </a:cubicBezTo>
                <a:cubicBezTo>
                  <a:pt x="1821504" y="1037163"/>
                  <a:pt x="1888276" y="970634"/>
                  <a:pt x="1962451" y="937414"/>
                </a:cubicBezTo>
                <a:cubicBezTo>
                  <a:pt x="1999538" y="920804"/>
                  <a:pt x="2039825" y="911067"/>
                  <a:pt x="2083313" y="908205"/>
                </a:cubicBezTo>
                <a:close/>
                <a:moveTo>
                  <a:pt x="8630317" y="17826"/>
                </a:moveTo>
                <a:lnTo>
                  <a:pt x="10512280" y="17826"/>
                </a:lnTo>
                <a:lnTo>
                  <a:pt x="8343986" y="1785512"/>
                </a:lnTo>
                <a:lnTo>
                  <a:pt x="9304294" y="4699325"/>
                </a:lnTo>
                <a:lnTo>
                  <a:pt x="7680211" y="4699325"/>
                </a:lnTo>
                <a:lnTo>
                  <a:pt x="7127763" y="2777029"/>
                </a:lnTo>
                <a:lnTo>
                  <a:pt x="6109438" y="3607210"/>
                </a:lnTo>
                <a:lnTo>
                  <a:pt x="5802057" y="4706784"/>
                </a:lnTo>
                <a:lnTo>
                  <a:pt x="5334224" y="28459"/>
                </a:lnTo>
                <a:lnTo>
                  <a:pt x="7109861" y="28459"/>
                </a:lnTo>
                <a:lnTo>
                  <a:pt x="6617703" y="1789025"/>
                </a:lnTo>
                <a:close/>
                <a:moveTo>
                  <a:pt x="2456510" y="0"/>
                </a:moveTo>
                <a:lnTo>
                  <a:pt x="2625031" y="100217"/>
                </a:lnTo>
                <a:lnTo>
                  <a:pt x="2380686" y="511100"/>
                </a:lnTo>
                <a:lnTo>
                  <a:pt x="2506134" y="585702"/>
                </a:lnTo>
                <a:lnTo>
                  <a:pt x="2732797" y="204554"/>
                </a:lnTo>
                <a:lnTo>
                  <a:pt x="2893781" y="300288"/>
                </a:lnTo>
                <a:lnTo>
                  <a:pt x="2667118" y="681437"/>
                </a:lnTo>
                <a:lnTo>
                  <a:pt x="2822719" y="773970"/>
                </a:lnTo>
                <a:lnTo>
                  <a:pt x="3074137" y="351193"/>
                </a:lnTo>
                <a:lnTo>
                  <a:pt x="3252888" y="457493"/>
                </a:lnTo>
                <a:lnTo>
                  <a:pt x="2855505" y="1125718"/>
                </a:lnTo>
                <a:lnTo>
                  <a:pt x="2066200" y="656332"/>
                </a:lnTo>
                <a:close/>
              </a:path>
            </a:pathLst>
          </a:custGeom>
          <a:solidFill>
            <a:srgbClr val="0033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kumimoji="1" lang="ja-JP" altLang="en-US" sz="12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62633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黒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3872423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21603" y="6612584"/>
            <a:ext cx="497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smtClean="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Spica Neue P" panose="02000503000000000000" pitchFamily="2" charset="-128"/>
                <a:cs typeface="Spica Neue P" panose="02000503000000000000" pitchFamily="2" charset="-128"/>
              </a:rPr>
              <a:t>© 2021 CYBERNET SYSTEMS CO., LTD. All Rights Reserved.</a:t>
            </a:r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9596892" y="6612584"/>
            <a:ext cx="2540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smtClean="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E587B3-9634-4AD1-A872-A0976EB453E8}" type="slidenum">
              <a:rPr kumimoji="1" lang="en-US" altLang="ja-JP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pica Neue P" panose="02000503000000000000" pitchFamily="2" charset="-128"/>
                <a:ea typeface="Spica Neue P" panose="02000503000000000000" pitchFamily="2" charset="-128"/>
                <a:cs typeface="Spica Neue P" panose="02000503000000000000" pitchFamily="2" charset="-128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4" r:id="rId2"/>
    <p:sldLayoutId id="2147483714" r:id="rId3"/>
    <p:sldLayoutId id="2147483715" r:id="rId4"/>
    <p:sldLayoutId id="2147483716" r:id="rId5"/>
    <p:sldLayoutId id="2147483672" r:id="rId6"/>
    <p:sldLayoutId id="2147483683" r:id="rId7"/>
    <p:sldLayoutId id="2147483673" r:id="rId8"/>
    <p:sldLayoutId id="2147483678" r:id="rId9"/>
    <p:sldLayoutId id="2147483698" r:id="rId10"/>
    <p:sldLayoutId id="2147483699" r:id="rId11"/>
    <p:sldLayoutId id="2147483679" r:id="rId12"/>
    <p:sldLayoutId id="2147483684" r:id="rId13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 b="0">
          <a:solidFill>
            <a:schemeClr val="tx1"/>
          </a:solidFill>
          <a:latin typeface="+mj-ea"/>
          <a:ea typeface="+mj-ea"/>
          <a:cs typeface="Spica Neue P Light" panose="02000303000000000000" pitchFamily="2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57188" indent="-357188" algn="just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Meiryo UI" pitchFamily="50" charset="-128"/>
        <a:buChar char="▌"/>
        <a:defRPr kumimoji="1" lang="ja-JP" altLang="en-US" sz="2600" dirty="0" smtClean="0">
          <a:solidFill>
            <a:schemeClr val="tx2"/>
          </a:solidFill>
          <a:latin typeface="+mn-ea"/>
          <a:ea typeface="+mn-ea"/>
          <a:cs typeface="Spica Neue P" panose="02000503000000000000" pitchFamily="2" charset="-128"/>
        </a:defRPr>
      </a:lvl1pPr>
      <a:lvl2pPr marL="623888" indent="-366713" algn="just" rtl="0" eaLnBrk="1" fontAlgn="base" hangingPunct="1">
        <a:spcBef>
          <a:spcPct val="20000"/>
        </a:spcBef>
        <a:spcAft>
          <a:spcPct val="0"/>
        </a:spcAft>
        <a:buClr>
          <a:schemeClr val="accent2">
            <a:lumMod val="75000"/>
          </a:schemeClr>
        </a:buClr>
        <a:buSzPct val="80000"/>
        <a:buFont typeface="Meiryo UI" pitchFamily="50" charset="-128"/>
        <a:buChar char="▶"/>
        <a:defRPr kumimoji="1" lang="ja-JP" altLang="en-US" sz="2400" dirty="0" smtClean="0">
          <a:solidFill>
            <a:schemeClr val="tx2"/>
          </a:solidFill>
          <a:latin typeface="+mn-ea"/>
          <a:ea typeface="+mn-ea"/>
          <a:cs typeface="Spica Neue P" panose="02000503000000000000" pitchFamily="2" charset="-128"/>
        </a:defRPr>
      </a:lvl2pPr>
      <a:lvl3pPr marL="898525" indent="-200025" algn="just" rtl="0" eaLnBrk="1" fontAlgn="base" hangingPunct="1">
        <a:spcBef>
          <a:spcPct val="20000"/>
        </a:spcBef>
        <a:spcAft>
          <a:spcPct val="0"/>
        </a:spcAft>
        <a:buClr>
          <a:schemeClr val="accent2">
            <a:lumMod val="75000"/>
          </a:schemeClr>
        </a:buClr>
        <a:buChar char="•"/>
        <a:defRPr kumimoji="1" lang="ja-JP" altLang="en-US" sz="2200" dirty="0" smtClean="0">
          <a:solidFill>
            <a:schemeClr val="tx2"/>
          </a:solidFill>
          <a:latin typeface="+mn-ea"/>
          <a:ea typeface="+mn-ea"/>
          <a:cs typeface="Spica Neue P" panose="02000503000000000000" pitchFamily="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9FCC3B"/>
          </p15:clr>
        </p15:guide>
        <p15:guide id="2" orient="horz" pos="2160" userDrawn="1">
          <p15:clr>
            <a:srgbClr val="9FCC3B"/>
          </p15:clr>
        </p15:guide>
        <p15:guide id="3" orient="horz" pos="1480" userDrawn="1">
          <p15:clr>
            <a:srgbClr val="9FCC3B"/>
          </p15:clr>
        </p15:guide>
        <p15:guide id="4" orient="horz" pos="2840" userDrawn="1">
          <p15:clr>
            <a:srgbClr val="9FCC3B"/>
          </p15:clr>
        </p15:guide>
        <p15:guide id="5" pos="2631" userDrawn="1">
          <p15:clr>
            <a:srgbClr val="9FCC3B"/>
          </p15:clr>
        </p15:guide>
        <p15:guide id="6" pos="5049" userDrawn="1">
          <p15:clr>
            <a:srgbClr val="9FCC3B"/>
          </p15:clr>
        </p15:guide>
        <p15:guide id="7" orient="horz" pos="119" userDrawn="1">
          <p15:clr>
            <a:srgbClr val="9FCC3B"/>
          </p15:clr>
        </p15:guide>
        <p15:guide id="8" orient="horz" pos="4201" userDrawn="1">
          <p15:clr>
            <a:srgbClr val="9FCC3B"/>
          </p15:clr>
        </p15:guide>
        <p15:guide id="9" pos="7537" userDrawn="1">
          <p15:clr>
            <a:srgbClr val="9FCC3B"/>
          </p15:clr>
        </p15:guide>
        <p15:guide id="10" pos="121" userDrawn="1">
          <p15:clr>
            <a:srgbClr val="9FCC3B"/>
          </p15:clr>
        </p15:guide>
        <p15:guide id="11" orient="horz" pos="2387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.png"/><Relationship Id="rId5" Type="http://schemas.openxmlformats.org/officeDocument/2006/relationships/slide" Target="slide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4" name="スライド ズーム 3">
                <a:extLst>
                  <a:ext uri="{FF2B5EF4-FFF2-40B4-BE49-F238E27FC236}">
                    <a16:creationId xmlns:a16="http://schemas.microsoft.com/office/drawing/2014/main" id="{4681A88A-483C-4764-9657-23ECFCDABD9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71638046"/>
                  </p:ext>
                </p:extLst>
              </p:nvPr>
            </p:nvGraphicFramePr>
            <p:xfrm>
              <a:off x="554684" y="2606777"/>
              <a:ext cx="3048000" cy="1714500"/>
            </p:xfrm>
            <a:graphic>
              <a:graphicData uri="http://schemas.microsoft.com/office/powerpoint/2016/slidezoom">
                <pslz:sldZm>
                  <pslz:sldZmObj sldId="257" cId="3182158974">
                    <pslz:zmPr id="{A5557B5B-2391-4A30-A70A-EF6F895ED58C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9525">
                          <a:solidFill>
                            <a:schemeClr val="tx1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4" name="スライド ズーム 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681A88A-483C-4764-9657-23ECFCDABD9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54684" y="2606777"/>
                <a:ext cx="3048000" cy="1714500"/>
              </a:xfrm>
              <a:prstGeom prst="rect">
                <a:avLst/>
              </a:prstGeom>
              <a:ln w="9525">
                <a:solidFill>
                  <a:schemeClr val="tx1"/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スライド ズーム 5">
                <a:extLst>
                  <a:ext uri="{FF2B5EF4-FFF2-40B4-BE49-F238E27FC236}">
                    <a16:creationId xmlns:a16="http://schemas.microsoft.com/office/drawing/2014/main" id="{35538E33-3ECE-4BD2-9E15-B0FA1E1A73D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47673846"/>
                  </p:ext>
                </p:extLst>
              </p:nvPr>
            </p:nvGraphicFramePr>
            <p:xfrm>
              <a:off x="4572000" y="2606777"/>
              <a:ext cx="3048000" cy="1714500"/>
            </p:xfrm>
            <a:graphic>
              <a:graphicData uri="http://schemas.microsoft.com/office/powerpoint/2016/slidezoom">
                <pslz:sldZm>
                  <pslz:sldZmObj sldId="261" cId="1681437096">
                    <pslz:zmPr id="{27F2FF6C-7C4F-46EF-A852-CB9B52BB3A4A}" returnToParent="0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9525">
                          <a:solidFill>
                            <a:schemeClr val="tx1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スライド ズーム 5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35538E33-3ECE-4BD2-9E15-B0FA1E1A73D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72000" y="2606777"/>
                <a:ext cx="3048000" cy="1714500"/>
              </a:xfrm>
              <a:prstGeom prst="rect">
                <a:avLst/>
              </a:prstGeom>
              <a:ln w="9525">
                <a:solidFill>
                  <a:schemeClr val="tx1"/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スライド ズーム 7">
                <a:extLst>
                  <a:ext uri="{FF2B5EF4-FFF2-40B4-BE49-F238E27FC236}">
                    <a16:creationId xmlns:a16="http://schemas.microsoft.com/office/drawing/2014/main" id="{4E74F072-B6EC-4E3D-9E5C-718DC697465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03940302"/>
                  </p:ext>
                </p:extLst>
              </p:nvPr>
            </p:nvGraphicFramePr>
            <p:xfrm>
              <a:off x="8589316" y="2571750"/>
              <a:ext cx="3048000" cy="1714500"/>
            </p:xfrm>
            <a:graphic>
              <a:graphicData uri="http://schemas.microsoft.com/office/powerpoint/2016/slidezoom">
                <pslz:sldZm>
                  <pslz:sldZmObj sldId="265" cId="3690464395">
                    <pslz:zmPr id="{9DD759A6-E1B2-49E0-BBE7-96104856496D}" returnToParent="0" transitionDur="100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9525">
                          <a:solidFill>
                            <a:schemeClr val="tx1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スライド ズーム 7">
                <a:hlinkClick r:id="rId7" action="ppaction://hlinksldjump"/>
                <a:extLst>
                  <a:ext uri="{FF2B5EF4-FFF2-40B4-BE49-F238E27FC236}">
                    <a16:creationId xmlns:a16="http://schemas.microsoft.com/office/drawing/2014/main" id="{4E74F072-B6EC-4E3D-9E5C-718DC697465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589316" y="2571750"/>
                <a:ext cx="3048000" cy="1714500"/>
              </a:xfrm>
              <a:prstGeom prst="rect">
                <a:avLst/>
              </a:prstGeom>
              <a:ln w="9525">
                <a:solidFill>
                  <a:schemeClr val="tx1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45451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943EE844-45CD-4B3D-A0D2-E45A50598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セクション </a:t>
            </a:r>
            <a:r>
              <a:rPr lang="en-US" altLang="ja-JP" dirty="0"/>
              <a:t>3</a:t>
            </a:r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DCE6ABF-A6A9-4EDC-BE46-E019F6103A36}"/>
              </a:ext>
            </a:extLst>
          </p:cNvPr>
          <p:cNvSpPr txBox="1"/>
          <p:nvPr/>
        </p:nvSpPr>
        <p:spPr>
          <a:xfrm>
            <a:off x="3550432" y="2887967"/>
            <a:ext cx="5091137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ja-JP" altLang="en-US" sz="7200" dirty="0">
                <a:solidFill>
                  <a:srgbClr val="FF0066"/>
                </a:solidFill>
                <a:latin typeface="+mn-ea"/>
                <a:ea typeface="+mn-ea"/>
                <a:cs typeface="Meiryo UI" panose="020B0604030504040204" pitchFamily="50" charset="-128"/>
              </a:rPr>
              <a:t>セクション </a:t>
            </a:r>
            <a:r>
              <a:rPr kumimoji="1" lang="en-US" altLang="ja-JP" sz="7200" dirty="0">
                <a:solidFill>
                  <a:srgbClr val="FF0066"/>
                </a:solidFill>
                <a:latin typeface="+mn-ea"/>
                <a:ea typeface="+mn-ea"/>
                <a:cs typeface="Meiryo UI" panose="020B0604030504040204" pitchFamily="50" charset="-128"/>
              </a:rPr>
              <a:t>3</a:t>
            </a:r>
            <a:endParaRPr kumimoji="1" lang="ja-JP" altLang="en-US" sz="7200" dirty="0">
              <a:solidFill>
                <a:srgbClr val="FF0066"/>
              </a:solidFill>
              <a:latin typeface="+mn-ea"/>
              <a:ea typeface="+mn-ea"/>
              <a:cs typeface="Meiryo UI" panose="020B0604030504040204" pitchFamily="50" charset="-128"/>
            </a:endParaRPr>
          </a:p>
        </p:txBody>
      </p:sp>
      <p:sp>
        <p:nvSpPr>
          <p:cNvPr id="5" name="矢印: 五方向 4">
            <a:hlinkClick r:id="rId2" action="ppaction://hlinksldjump"/>
            <a:extLst>
              <a:ext uri="{FF2B5EF4-FFF2-40B4-BE49-F238E27FC236}">
                <a16:creationId xmlns:a16="http://schemas.microsoft.com/office/drawing/2014/main" id="{E1DF8F8B-B3B6-4AFD-BFD0-E86F31F91379}"/>
              </a:ext>
            </a:extLst>
          </p:cNvPr>
          <p:cNvSpPr/>
          <p:nvPr/>
        </p:nvSpPr>
        <p:spPr>
          <a:xfrm flipH="1">
            <a:off x="11146633" y="6219715"/>
            <a:ext cx="818355" cy="449373"/>
          </a:xfrm>
          <a:prstGeom prst="homePlate">
            <a:avLst/>
          </a:prstGeom>
          <a:solidFill>
            <a:srgbClr val="0033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latin typeface="+mn-ea"/>
              </a:rPr>
              <a:t>目次</a:t>
            </a:r>
          </a:p>
        </p:txBody>
      </p:sp>
    </p:spTree>
    <p:extLst>
      <p:ext uri="{BB962C8B-B14F-4D97-AF65-F5344CB8AC3E}">
        <p14:creationId xmlns:p14="http://schemas.microsoft.com/office/powerpoint/2010/main" val="3690464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B3670E94-563C-43A0-9D69-5684EF283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セクション </a:t>
            </a:r>
            <a:r>
              <a:rPr lang="en-US" altLang="ja-JP" dirty="0"/>
              <a:t>3-A</a:t>
            </a:r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85B65C-C99C-436B-9D19-93C0F37D858D}"/>
              </a:ext>
            </a:extLst>
          </p:cNvPr>
          <p:cNvSpPr txBox="1"/>
          <p:nvPr/>
        </p:nvSpPr>
        <p:spPr>
          <a:xfrm>
            <a:off x="2978161" y="3250280"/>
            <a:ext cx="6235681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ja-JP" altLang="en-US" sz="7200" dirty="0">
                <a:solidFill>
                  <a:srgbClr val="FF0066"/>
                </a:solidFill>
                <a:latin typeface="+mn-ea"/>
                <a:ea typeface="+mn-ea"/>
                <a:cs typeface="Meiryo UI" panose="020B0604030504040204" pitchFamily="50" charset="-128"/>
              </a:rPr>
              <a:t>セクション </a:t>
            </a:r>
            <a:r>
              <a:rPr kumimoji="1" lang="en-US" altLang="ja-JP" sz="7200" dirty="0">
                <a:solidFill>
                  <a:srgbClr val="FF0066"/>
                </a:solidFill>
                <a:latin typeface="+mn-ea"/>
                <a:ea typeface="+mn-ea"/>
                <a:cs typeface="Meiryo UI" panose="020B0604030504040204" pitchFamily="50" charset="-128"/>
              </a:rPr>
              <a:t>3-A</a:t>
            </a:r>
            <a:endParaRPr kumimoji="1" lang="ja-JP" altLang="en-US" sz="7200" dirty="0">
              <a:solidFill>
                <a:srgbClr val="FF0066"/>
              </a:solidFill>
              <a:latin typeface="+mn-ea"/>
              <a:ea typeface="+mn-ea"/>
              <a:cs typeface="Meiryo UI" panose="020B0604030504040204" pitchFamily="50" charset="-128"/>
            </a:endParaRPr>
          </a:p>
        </p:txBody>
      </p:sp>
      <p:sp>
        <p:nvSpPr>
          <p:cNvPr id="5" name="矢印: 五方向 4">
            <a:hlinkClick r:id="rId2" action="ppaction://hlinksldjump"/>
            <a:extLst>
              <a:ext uri="{FF2B5EF4-FFF2-40B4-BE49-F238E27FC236}">
                <a16:creationId xmlns:a16="http://schemas.microsoft.com/office/drawing/2014/main" id="{8233A211-890A-4DCE-A232-8F9827595521}"/>
              </a:ext>
            </a:extLst>
          </p:cNvPr>
          <p:cNvSpPr/>
          <p:nvPr/>
        </p:nvSpPr>
        <p:spPr>
          <a:xfrm flipH="1">
            <a:off x="11146633" y="6219715"/>
            <a:ext cx="818355" cy="449373"/>
          </a:xfrm>
          <a:prstGeom prst="homePlate">
            <a:avLst/>
          </a:prstGeom>
          <a:solidFill>
            <a:srgbClr val="0033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latin typeface="+mn-ea"/>
              </a:rPr>
              <a:t>目次</a:t>
            </a:r>
          </a:p>
        </p:txBody>
      </p:sp>
      <p:sp>
        <p:nvSpPr>
          <p:cNvPr id="7" name="矢印: 五方向 6">
            <a:hlinkClick r:id="rId3" action="ppaction://hlinksldjump"/>
            <a:extLst>
              <a:ext uri="{FF2B5EF4-FFF2-40B4-BE49-F238E27FC236}">
                <a16:creationId xmlns:a16="http://schemas.microsoft.com/office/drawing/2014/main" id="{1528AF5B-B247-47C8-A02F-4BFC8C9FE971}"/>
              </a:ext>
            </a:extLst>
          </p:cNvPr>
          <p:cNvSpPr/>
          <p:nvPr/>
        </p:nvSpPr>
        <p:spPr>
          <a:xfrm flipH="1">
            <a:off x="10062484" y="6219715"/>
            <a:ext cx="955515" cy="449373"/>
          </a:xfrm>
          <a:prstGeom prst="homePlate">
            <a:avLst/>
          </a:prstGeom>
          <a:solidFill>
            <a:schemeClr val="bg2"/>
          </a:solidFill>
          <a:ln w="190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b="1" dirty="0">
                <a:solidFill>
                  <a:srgbClr val="0033CC"/>
                </a:solidFill>
                <a:latin typeface="+mn-ea"/>
              </a:rPr>
              <a:t>セクション</a:t>
            </a:r>
            <a:endParaRPr kumimoji="1" lang="en-US" altLang="ja-JP" sz="1200" b="1" dirty="0">
              <a:solidFill>
                <a:srgbClr val="0033CC"/>
              </a:solidFill>
              <a:latin typeface="+mn-ea"/>
            </a:endParaRPr>
          </a:p>
          <a:p>
            <a:pPr algn="ctr"/>
            <a:r>
              <a:rPr kumimoji="1" lang="ja-JP" altLang="en-US" sz="1200" b="1" dirty="0">
                <a:solidFill>
                  <a:srgbClr val="0033CC"/>
                </a:solidFill>
                <a:latin typeface="+mn-ea"/>
              </a:rPr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1903459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B3670E94-563C-43A0-9D69-5684EF283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セクション </a:t>
            </a:r>
            <a:r>
              <a:rPr lang="en-US" altLang="ja-JP" dirty="0"/>
              <a:t>3-B</a:t>
            </a:r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85B65C-C99C-436B-9D19-93C0F37D858D}"/>
              </a:ext>
            </a:extLst>
          </p:cNvPr>
          <p:cNvSpPr txBox="1"/>
          <p:nvPr/>
        </p:nvSpPr>
        <p:spPr>
          <a:xfrm>
            <a:off x="2973352" y="3250280"/>
            <a:ext cx="6245300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ja-JP" altLang="en-US" sz="7200" dirty="0">
                <a:solidFill>
                  <a:srgbClr val="FF0066"/>
                </a:solidFill>
                <a:latin typeface="+mn-ea"/>
                <a:ea typeface="+mn-ea"/>
                <a:cs typeface="Meiryo UI" panose="020B0604030504040204" pitchFamily="50" charset="-128"/>
              </a:rPr>
              <a:t>セクション </a:t>
            </a:r>
            <a:r>
              <a:rPr kumimoji="1" lang="en-US" altLang="ja-JP" sz="7200" dirty="0">
                <a:solidFill>
                  <a:srgbClr val="FF0066"/>
                </a:solidFill>
                <a:latin typeface="+mn-ea"/>
                <a:ea typeface="+mn-ea"/>
                <a:cs typeface="Meiryo UI" panose="020B0604030504040204" pitchFamily="50" charset="-128"/>
              </a:rPr>
              <a:t>3-B</a:t>
            </a:r>
            <a:endParaRPr kumimoji="1" lang="ja-JP" altLang="en-US" sz="7200" dirty="0">
              <a:solidFill>
                <a:srgbClr val="FF0066"/>
              </a:solidFill>
              <a:latin typeface="+mn-ea"/>
              <a:ea typeface="+mn-ea"/>
              <a:cs typeface="Meiryo UI" panose="020B0604030504040204" pitchFamily="50" charset="-128"/>
            </a:endParaRPr>
          </a:p>
        </p:txBody>
      </p:sp>
      <p:sp>
        <p:nvSpPr>
          <p:cNvPr id="5" name="矢印: 五方向 4">
            <a:hlinkClick r:id="rId2" action="ppaction://hlinksldjump"/>
            <a:extLst>
              <a:ext uri="{FF2B5EF4-FFF2-40B4-BE49-F238E27FC236}">
                <a16:creationId xmlns:a16="http://schemas.microsoft.com/office/drawing/2014/main" id="{37886070-722F-484E-A558-7975D8B3C0FB}"/>
              </a:ext>
            </a:extLst>
          </p:cNvPr>
          <p:cNvSpPr/>
          <p:nvPr/>
        </p:nvSpPr>
        <p:spPr>
          <a:xfrm flipH="1">
            <a:off x="11146633" y="6219715"/>
            <a:ext cx="818355" cy="449373"/>
          </a:xfrm>
          <a:prstGeom prst="homePlate">
            <a:avLst/>
          </a:prstGeom>
          <a:solidFill>
            <a:srgbClr val="0033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latin typeface="+mn-ea"/>
              </a:rPr>
              <a:t>目次</a:t>
            </a:r>
          </a:p>
        </p:txBody>
      </p:sp>
      <p:sp>
        <p:nvSpPr>
          <p:cNvPr id="6" name="矢印: 五方向 5">
            <a:hlinkClick r:id="rId3" action="ppaction://hlinksldjump"/>
            <a:extLst>
              <a:ext uri="{FF2B5EF4-FFF2-40B4-BE49-F238E27FC236}">
                <a16:creationId xmlns:a16="http://schemas.microsoft.com/office/drawing/2014/main" id="{2F0CA05B-80BA-4916-8032-35DE96131094}"/>
              </a:ext>
            </a:extLst>
          </p:cNvPr>
          <p:cNvSpPr/>
          <p:nvPr/>
        </p:nvSpPr>
        <p:spPr>
          <a:xfrm flipH="1">
            <a:off x="10062484" y="6219715"/>
            <a:ext cx="955515" cy="449373"/>
          </a:xfrm>
          <a:prstGeom prst="homePlate">
            <a:avLst/>
          </a:prstGeom>
          <a:solidFill>
            <a:schemeClr val="bg2"/>
          </a:solidFill>
          <a:ln w="190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b="1" dirty="0">
                <a:solidFill>
                  <a:srgbClr val="0033CC"/>
                </a:solidFill>
                <a:latin typeface="+mn-ea"/>
              </a:rPr>
              <a:t>セクション</a:t>
            </a:r>
            <a:endParaRPr kumimoji="1" lang="en-US" altLang="ja-JP" sz="1200" b="1" dirty="0">
              <a:solidFill>
                <a:srgbClr val="0033CC"/>
              </a:solidFill>
              <a:latin typeface="+mn-ea"/>
            </a:endParaRPr>
          </a:p>
          <a:p>
            <a:pPr algn="ctr"/>
            <a:r>
              <a:rPr kumimoji="1" lang="ja-JP" altLang="en-US" sz="1200" b="1" dirty="0">
                <a:solidFill>
                  <a:srgbClr val="0033CC"/>
                </a:solidFill>
                <a:latin typeface="+mn-ea"/>
              </a:rPr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2744712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B3670E94-563C-43A0-9D69-5684EF283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セクション </a:t>
            </a:r>
            <a:r>
              <a:rPr lang="en-US" altLang="ja-JP" dirty="0"/>
              <a:t>3-C</a:t>
            </a:r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85B65C-C99C-436B-9D19-93C0F37D858D}"/>
              </a:ext>
            </a:extLst>
          </p:cNvPr>
          <p:cNvSpPr txBox="1"/>
          <p:nvPr/>
        </p:nvSpPr>
        <p:spPr>
          <a:xfrm>
            <a:off x="2959727" y="3250280"/>
            <a:ext cx="6272551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ja-JP" altLang="en-US" sz="7200" dirty="0">
                <a:solidFill>
                  <a:srgbClr val="FF0066"/>
                </a:solidFill>
                <a:latin typeface="+mn-ea"/>
                <a:ea typeface="+mn-ea"/>
                <a:cs typeface="Meiryo UI" panose="020B0604030504040204" pitchFamily="50" charset="-128"/>
              </a:rPr>
              <a:t>セクション </a:t>
            </a:r>
            <a:r>
              <a:rPr kumimoji="1" lang="en-US" altLang="ja-JP" sz="7200" dirty="0">
                <a:solidFill>
                  <a:srgbClr val="FF0066"/>
                </a:solidFill>
                <a:latin typeface="+mn-ea"/>
                <a:ea typeface="+mn-ea"/>
                <a:cs typeface="Meiryo UI" panose="020B0604030504040204" pitchFamily="50" charset="-128"/>
              </a:rPr>
              <a:t>3-C</a:t>
            </a:r>
            <a:endParaRPr kumimoji="1" lang="ja-JP" altLang="en-US" sz="7200" dirty="0">
              <a:solidFill>
                <a:srgbClr val="FF0066"/>
              </a:solidFill>
              <a:latin typeface="+mn-ea"/>
              <a:ea typeface="+mn-ea"/>
              <a:cs typeface="Meiryo UI" panose="020B0604030504040204" pitchFamily="50" charset="-128"/>
            </a:endParaRPr>
          </a:p>
        </p:txBody>
      </p:sp>
      <p:sp>
        <p:nvSpPr>
          <p:cNvPr id="5" name="矢印: 五方向 4">
            <a:hlinkClick r:id="rId2" action="ppaction://hlinksldjump"/>
            <a:extLst>
              <a:ext uri="{FF2B5EF4-FFF2-40B4-BE49-F238E27FC236}">
                <a16:creationId xmlns:a16="http://schemas.microsoft.com/office/drawing/2014/main" id="{A645DFA0-40DB-4936-941D-50036A96365A}"/>
              </a:ext>
            </a:extLst>
          </p:cNvPr>
          <p:cNvSpPr/>
          <p:nvPr/>
        </p:nvSpPr>
        <p:spPr>
          <a:xfrm flipH="1">
            <a:off x="11146633" y="6219715"/>
            <a:ext cx="818355" cy="449373"/>
          </a:xfrm>
          <a:prstGeom prst="homePlate">
            <a:avLst/>
          </a:prstGeom>
          <a:solidFill>
            <a:srgbClr val="0033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latin typeface="+mn-ea"/>
              </a:rPr>
              <a:t>目次</a:t>
            </a:r>
          </a:p>
        </p:txBody>
      </p:sp>
      <p:sp>
        <p:nvSpPr>
          <p:cNvPr id="7" name="矢印: 五方向 6">
            <a:hlinkClick r:id="rId3" action="ppaction://hlinksldjump"/>
            <a:extLst>
              <a:ext uri="{FF2B5EF4-FFF2-40B4-BE49-F238E27FC236}">
                <a16:creationId xmlns:a16="http://schemas.microsoft.com/office/drawing/2014/main" id="{D80CA871-6856-4EC3-BF9B-1BB9ED6181E5}"/>
              </a:ext>
            </a:extLst>
          </p:cNvPr>
          <p:cNvSpPr/>
          <p:nvPr/>
        </p:nvSpPr>
        <p:spPr>
          <a:xfrm flipH="1">
            <a:off x="10062484" y="6219715"/>
            <a:ext cx="955515" cy="449373"/>
          </a:xfrm>
          <a:prstGeom prst="homePlate">
            <a:avLst/>
          </a:prstGeom>
          <a:solidFill>
            <a:schemeClr val="bg2"/>
          </a:solidFill>
          <a:ln w="190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b="1" dirty="0">
                <a:solidFill>
                  <a:srgbClr val="0033CC"/>
                </a:solidFill>
                <a:latin typeface="+mn-ea"/>
              </a:rPr>
              <a:t>セクション</a:t>
            </a:r>
            <a:endParaRPr kumimoji="1" lang="en-US" altLang="ja-JP" sz="1200" b="1" dirty="0">
              <a:solidFill>
                <a:srgbClr val="0033CC"/>
              </a:solidFill>
              <a:latin typeface="+mn-ea"/>
            </a:endParaRPr>
          </a:p>
          <a:p>
            <a:pPr algn="ctr"/>
            <a:r>
              <a:rPr kumimoji="1" lang="ja-JP" altLang="en-US" sz="1200" b="1" dirty="0">
                <a:solidFill>
                  <a:srgbClr val="0033CC"/>
                </a:solidFill>
                <a:latin typeface="+mn-ea"/>
              </a:rPr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2116913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943EE844-45CD-4B3D-A0D2-E45A50598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セクション </a:t>
            </a:r>
            <a:r>
              <a:rPr lang="en-US" altLang="ja-JP" dirty="0"/>
              <a:t>1</a:t>
            </a:r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DCE6ABF-A6A9-4EDC-BE46-E019F6103A36}"/>
              </a:ext>
            </a:extLst>
          </p:cNvPr>
          <p:cNvSpPr txBox="1"/>
          <p:nvPr/>
        </p:nvSpPr>
        <p:spPr>
          <a:xfrm>
            <a:off x="3610544" y="2887967"/>
            <a:ext cx="4970913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ja-JP" altLang="en-US" sz="7200" dirty="0">
                <a:solidFill>
                  <a:srgbClr val="0033CC"/>
                </a:solidFill>
                <a:latin typeface="+mn-ea"/>
                <a:ea typeface="+mn-ea"/>
                <a:cs typeface="Meiryo UI" panose="020B0604030504040204" pitchFamily="50" charset="-128"/>
              </a:rPr>
              <a:t>セクション </a:t>
            </a:r>
            <a:r>
              <a:rPr kumimoji="1" lang="en-US" altLang="ja-JP" sz="7200" dirty="0">
                <a:solidFill>
                  <a:srgbClr val="0033CC"/>
                </a:solidFill>
                <a:latin typeface="+mn-ea"/>
                <a:ea typeface="+mn-ea"/>
                <a:cs typeface="Meiryo UI" panose="020B0604030504040204" pitchFamily="50" charset="-128"/>
              </a:rPr>
              <a:t>1</a:t>
            </a:r>
            <a:endParaRPr kumimoji="1" lang="ja-JP" altLang="en-US" sz="7200" dirty="0">
              <a:solidFill>
                <a:srgbClr val="0033CC"/>
              </a:solidFill>
              <a:latin typeface="+mn-ea"/>
              <a:ea typeface="+mn-ea"/>
              <a:cs typeface="Meiryo UI" panose="020B0604030504040204" pitchFamily="50" charset="-128"/>
            </a:endParaRPr>
          </a:p>
        </p:txBody>
      </p:sp>
      <p:sp>
        <p:nvSpPr>
          <p:cNvPr id="5" name="矢印: 五方向 4">
            <a:hlinkClick r:id="rId2" action="ppaction://hlinksldjump"/>
            <a:extLst>
              <a:ext uri="{FF2B5EF4-FFF2-40B4-BE49-F238E27FC236}">
                <a16:creationId xmlns:a16="http://schemas.microsoft.com/office/drawing/2014/main" id="{38CE18AA-65A1-42F6-95C0-BF1B277689F0}"/>
              </a:ext>
            </a:extLst>
          </p:cNvPr>
          <p:cNvSpPr/>
          <p:nvPr/>
        </p:nvSpPr>
        <p:spPr>
          <a:xfrm flipH="1">
            <a:off x="11146633" y="6219715"/>
            <a:ext cx="818355" cy="449373"/>
          </a:xfrm>
          <a:prstGeom prst="homePlate">
            <a:avLst/>
          </a:prstGeom>
          <a:solidFill>
            <a:srgbClr val="0033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800" b="1" dirty="0">
                <a:solidFill>
                  <a:schemeClr val="bg1"/>
                </a:solidFill>
                <a:latin typeface="+mn-ea"/>
              </a:rPr>
              <a:t>目次</a:t>
            </a:r>
          </a:p>
        </p:txBody>
      </p:sp>
    </p:spTree>
    <p:extLst>
      <p:ext uri="{BB962C8B-B14F-4D97-AF65-F5344CB8AC3E}">
        <p14:creationId xmlns:p14="http://schemas.microsoft.com/office/powerpoint/2010/main" val="3182158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B3670E94-563C-43A0-9D69-5684EF283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セクション </a:t>
            </a:r>
            <a:r>
              <a:rPr lang="en-US" altLang="ja-JP" dirty="0"/>
              <a:t>1-A</a:t>
            </a:r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85B65C-C99C-436B-9D19-93C0F37D858D}"/>
              </a:ext>
            </a:extLst>
          </p:cNvPr>
          <p:cNvSpPr txBox="1"/>
          <p:nvPr/>
        </p:nvSpPr>
        <p:spPr>
          <a:xfrm>
            <a:off x="3038273" y="3250280"/>
            <a:ext cx="6115457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ja-JP" altLang="en-US" sz="7200" dirty="0">
                <a:solidFill>
                  <a:srgbClr val="0033CC"/>
                </a:solidFill>
                <a:latin typeface="+mn-ea"/>
                <a:ea typeface="+mn-ea"/>
                <a:cs typeface="Meiryo UI" panose="020B0604030504040204" pitchFamily="50" charset="-128"/>
              </a:rPr>
              <a:t>セクション </a:t>
            </a:r>
            <a:r>
              <a:rPr kumimoji="1" lang="en-US" altLang="ja-JP" sz="7200" dirty="0">
                <a:solidFill>
                  <a:srgbClr val="0033CC"/>
                </a:solidFill>
                <a:latin typeface="+mn-ea"/>
                <a:ea typeface="+mn-ea"/>
                <a:cs typeface="Meiryo UI" panose="020B0604030504040204" pitchFamily="50" charset="-128"/>
              </a:rPr>
              <a:t>1-A</a:t>
            </a:r>
            <a:endParaRPr kumimoji="1" lang="ja-JP" altLang="en-US" sz="7200" dirty="0">
              <a:solidFill>
                <a:srgbClr val="0033CC"/>
              </a:solidFill>
              <a:latin typeface="+mn-ea"/>
              <a:ea typeface="+mn-ea"/>
              <a:cs typeface="Meiryo UI" panose="020B0604030504040204" pitchFamily="50" charset="-128"/>
            </a:endParaRPr>
          </a:p>
        </p:txBody>
      </p:sp>
      <p:sp>
        <p:nvSpPr>
          <p:cNvPr id="5" name="矢印: 五方向 4">
            <a:hlinkClick r:id="rId2" action="ppaction://hlinksldjump"/>
            <a:extLst>
              <a:ext uri="{FF2B5EF4-FFF2-40B4-BE49-F238E27FC236}">
                <a16:creationId xmlns:a16="http://schemas.microsoft.com/office/drawing/2014/main" id="{2A13C155-7827-43E8-9B3E-9B83C50FE9B5}"/>
              </a:ext>
            </a:extLst>
          </p:cNvPr>
          <p:cNvSpPr/>
          <p:nvPr/>
        </p:nvSpPr>
        <p:spPr>
          <a:xfrm flipH="1">
            <a:off x="11146633" y="6219715"/>
            <a:ext cx="818355" cy="449373"/>
          </a:xfrm>
          <a:prstGeom prst="homePlate">
            <a:avLst/>
          </a:prstGeom>
          <a:solidFill>
            <a:srgbClr val="0033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latin typeface="+mn-ea"/>
              </a:rPr>
              <a:t>目次</a:t>
            </a:r>
          </a:p>
        </p:txBody>
      </p:sp>
      <p:sp>
        <p:nvSpPr>
          <p:cNvPr id="6" name="矢印: 五方向 5">
            <a:hlinkClick r:id="rId3" action="ppaction://hlinksldjump"/>
            <a:extLst>
              <a:ext uri="{FF2B5EF4-FFF2-40B4-BE49-F238E27FC236}">
                <a16:creationId xmlns:a16="http://schemas.microsoft.com/office/drawing/2014/main" id="{8DD67C4C-E691-47EB-9B21-EB7AEABBE935}"/>
              </a:ext>
            </a:extLst>
          </p:cNvPr>
          <p:cNvSpPr/>
          <p:nvPr/>
        </p:nvSpPr>
        <p:spPr>
          <a:xfrm flipH="1">
            <a:off x="10062484" y="6219715"/>
            <a:ext cx="955515" cy="449373"/>
          </a:xfrm>
          <a:prstGeom prst="homePlate">
            <a:avLst/>
          </a:prstGeom>
          <a:solidFill>
            <a:schemeClr val="bg2"/>
          </a:solidFill>
          <a:ln w="190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b="1" dirty="0">
                <a:solidFill>
                  <a:srgbClr val="0033CC"/>
                </a:solidFill>
                <a:latin typeface="+mn-ea"/>
              </a:rPr>
              <a:t>セクション</a:t>
            </a:r>
            <a:endParaRPr kumimoji="1" lang="en-US" altLang="ja-JP" sz="1200" b="1" dirty="0">
              <a:solidFill>
                <a:srgbClr val="0033CC"/>
              </a:solidFill>
              <a:latin typeface="+mn-ea"/>
            </a:endParaRPr>
          </a:p>
          <a:p>
            <a:pPr algn="ctr"/>
            <a:r>
              <a:rPr kumimoji="1" lang="ja-JP" altLang="en-US" sz="1200" b="1" dirty="0">
                <a:solidFill>
                  <a:srgbClr val="0033CC"/>
                </a:solidFill>
                <a:latin typeface="+mn-ea"/>
              </a:rPr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223630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B3670E94-563C-43A0-9D69-5684EF283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セクション </a:t>
            </a:r>
            <a:r>
              <a:rPr lang="en-US" altLang="ja-JP" dirty="0"/>
              <a:t>1-B</a:t>
            </a:r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85B65C-C99C-436B-9D19-93C0F37D858D}"/>
              </a:ext>
            </a:extLst>
          </p:cNvPr>
          <p:cNvSpPr txBox="1"/>
          <p:nvPr/>
        </p:nvSpPr>
        <p:spPr>
          <a:xfrm>
            <a:off x="3033464" y="3250280"/>
            <a:ext cx="6125075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ja-JP" altLang="en-US" sz="7200" dirty="0">
                <a:solidFill>
                  <a:srgbClr val="0033CC"/>
                </a:solidFill>
                <a:latin typeface="+mn-ea"/>
                <a:ea typeface="+mn-ea"/>
                <a:cs typeface="Meiryo UI" panose="020B0604030504040204" pitchFamily="50" charset="-128"/>
              </a:rPr>
              <a:t>セクション </a:t>
            </a:r>
            <a:r>
              <a:rPr kumimoji="1" lang="en-US" altLang="ja-JP" sz="7200" dirty="0">
                <a:solidFill>
                  <a:srgbClr val="0033CC"/>
                </a:solidFill>
                <a:latin typeface="+mn-ea"/>
                <a:ea typeface="+mn-ea"/>
                <a:cs typeface="Meiryo UI" panose="020B0604030504040204" pitchFamily="50" charset="-128"/>
              </a:rPr>
              <a:t>1-B</a:t>
            </a:r>
            <a:endParaRPr kumimoji="1" lang="ja-JP" altLang="en-US" sz="7200" dirty="0">
              <a:solidFill>
                <a:srgbClr val="0033CC"/>
              </a:solidFill>
              <a:latin typeface="+mn-ea"/>
              <a:ea typeface="+mn-ea"/>
              <a:cs typeface="Meiryo UI" panose="020B0604030504040204" pitchFamily="50" charset="-128"/>
            </a:endParaRPr>
          </a:p>
        </p:txBody>
      </p:sp>
      <p:sp>
        <p:nvSpPr>
          <p:cNvPr id="5" name="矢印: 五方向 4">
            <a:hlinkClick r:id="rId2" action="ppaction://hlinksldjump"/>
            <a:extLst>
              <a:ext uri="{FF2B5EF4-FFF2-40B4-BE49-F238E27FC236}">
                <a16:creationId xmlns:a16="http://schemas.microsoft.com/office/drawing/2014/main" id="{7F9210C6-631A-4B9D-AD83-2A2EFED3B5D3}"/>
              </a:ext>
            </a:extLst>
          </p:cNvPr>
          <p:cNvSpPr/>
          <p:nvPr/>
        </p:nvSpPr>
        <p:spPr>
          <a:xfrm flipH="1">
            <a:off x="11146633" y="6219715"/>
            <a:ext cx="818355" cy="449373"/>
          </a:xfrm>
          <a:prstGeom prst="homePlate">
            <a:avLst/>
          </a:prstGeom>
          <a:solidFill>
            <a:srgbClr val="0033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latin typeface="+mn-ea"/>
              </a:rPr>
              <a:t>目次</a:t>
            </a:r>
          </a:p>
        </p:txBody>
      </p:sp>
      <p:sp>
        <p:nvSpPr>
          <p:cNvPr id="7" name="矢印: 五方向 6">
            <a:hlinkClick r:id="rId3" action="ppaction://hlinksldjump"/>
            <a:extLst>
              <a:ext uri="{FF2B5EF4-FFF2-40B4-BE49-F238E27FC236}">
                <a16:creationId xmlns:a16="http://schemas.microsoft.com/office/drawing/2014/main" id="{20FEA3CC-9D04-4E3B-B9EE-51F8469D9413}"/>
              </a:ext>
            </a:extLst>
          </p:cNvPr>
          <p:cNvSpPr/>
          <p:nvPr/>
        </p:nvSpPr>
        <p:spPr>
          <a:xfrm flipH="1">
            <a:off x="10062484" y="6219715"/>
            <a:ext cx="955515" cy="449373"/>
          </a:xfrm>
          <a:prstGeom prst="homePlate">
            <a:avLst/>
          </a:prstGeom>
          <a:solidFill>
            <a:schemeClr val="bg2"/>
          </a:solidFill>
          <a:ln w="190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b="1" dirty="0">
                <a:solidFill>
                  <a:srgbClr val="0033CC"/>
                </a:solidFill>
                <a:latin typeface="+mn-ea"/>
              </a:rPr>
              <a:t>セクション</a:t>
            </a:r>
            <a:endParaRPr kumimoji="1" lang="en-US" altLang="ja-JP" sz="1200" b="1" dirty="0">
              <a:solidFill>
                <a:srgbClr val="0033CC"/>
              </a:solidFill>
              <a:latin typeface="+mn-ea"/>
            </a:endParaRPr>
          </a:p>
          <a:p>
            <a:pPr algn="ctr"/>
            <a:r>
              <a:rPr kumimoji="1" lang="ja-JP" altLang="en-US" sz="1200" b="1" dirty="0">
                <a:solidFill>
                  <a:srgbClr val="0033CC"/>
                </a:solidFill>
                <a:latin typeface="+mn-ea"/>
              </a:rPr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2213862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B3670E94-563C-43A0-9D69-5684EF283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セクション </a:t>
            </a:r>
            <a:r>
              <a:rPr lang="en-US" altLang="ja-JP" dirty="0"/>
              <a:t>1-C</a:t>
            </a:r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85B65C-C99C-436B-9D19-93C0F37D858D}"/>
              </a:ext>
            </a:extLst>
          </p:cNvPr>
          <p:cNvSpPr txBox="1"/>
          <p:nvPr/>
        </p:nvSpPr>
        <p:spPr>
          <a:xfrm>
            <a:off x="3019839" y="3250280"/>
            <a:ext cx="6152325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ja-JP" altLang="en-US" sz="7200" dirty="0">
                <a:solidFill>
                  <a:srgbClr val="0033CC"/>
                </a:solidFill>
                <a:latin typeface="+mn-ea"/>
                <a:ea typeface="+mn-ea"/>
                <a:cs typeface="Meiryo UI" panose="020B0604030504040204" pitchFamily="50" charset="-128"/>
              </a:rPr>
              <a:t>セクション </a:t>
            </a:r>
            <a:r>
              <a:rPr kumimoji="1" lang="en-US" altLang="ja-JP" sz="7200" dirty="0">
                <a:solidFill>
                  <a:srgbClr val="0033CC"/>
                </a:solidFill>
                <a:latin typeface="+mn-ea"/>
                <a:ea typeface="+mn-ea"/>
                <a:cs typeface="Meiryo UI" panose="020B0604030504040204" pitchFamily="50" charset="-128"/>
              </a:rPr>
              <a:t>1-C</a:t>
            </a:r>
            <a:endParaRPr kumimoji="1" lang="ja-JP" altLang="en-US" sz="7200" dirty="0">
              <a:solidFill>
                <a:srgbClr val="0033CC"/>
              </a:solidFill>
              <a:latin typeface="+mn-ea"/>
              <a:ea typeface="+mn-ea"/>
              <a:cs typeface="Meiryo UI" panose="020B0604030504040204" pitchFamily="50" charset="-128"/>
            </a:endParaRPr>
          </a:p>
        </p:txBody>
      </p:sp>
      <p:sp>
        <p:nvSpPr>
          <p:cNvPr id="5" name="矢印: 五方向 4">
            <a:hlinkClick r:id="rId2" action="ppaction://hlinksldjump"/>
            <a:extLst>
              <a:ext uri="{FF2B5EF4-FFF2-40B4-BE49-F238E27FC236}">
                <a16:creationId xmlns:a16="http://schemas.microsoft.com/office/drawing/2014/main" id="{4A7C6F83-11D6-4AEF-883A-34A97EB15CFC}"/>
              </a:ext>
            </a:extLst>
          </p:cNvPr>
          <p:cNvSpPr/>
          <p:nvPr/>
        </p:nvSpPr>
        <p:spPr>
          <a:xfrm flipH="1">
            <a:off x="11146633" y="6219715"/>
            <a:ext cx="818355" cy="449373"/>
          </a:xfrm>
          <a:prstGeom prst="homePlate">
            <a:avLst/>
          </a:prstGeom>
          <a:solidFill>
            <a:srgbClr val="0033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latin typeface="+mn-ea"/>
              </a:rPr>
              <a:t>目次</a:t>
            </a:r>
          </a:p>
        </p:txBody>
      </p:sp>
      <p:sp>
        <p:nvSpPr>
          <p:cNvPr id="7" name="矢印: 五方向 6">
            <a:hlinkClick r:id="rId3" action="ppaction://hlinksldjump"/>
            <a:extLst>
              <a:ext uri="{FF2B5EF4-FFF2-40B4-BE49-F238E27FC236}">
                <a16:creationId xmlns:a16="http://schemas.microsoft.com/office/drawing/2014/main" id="{1B04FC64-1936-4125-AB28-C53CCBDB35EB}"/>
              </a:ext>
            </a:extLst>
          </p:cNvPr>
          <p:cNvSpPr/>
          <p:nvPr/>
        </p:nvSpPr>
        <p:spPr>
          <a:xfrm flipH="1">
            <a:off x="10062484" y="6219715"/>
            <a:ext cx="955515" cy="449373"/>
          </a:xfrm>
          <a:prstGeom prst="homePlate">
            <a:avLst/>
          </a:prstGeom>
          <a:solidFill>
            <a:schemeClr val="bg2"/>
          </a:solidFill>
          <a:ln w="190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b="1" dirty="0">
                <a:solidFill>
                  <a:srgbClr val="0033CC"/>
                </a:solidFill>
                <a:latin typeface="+mn-ea"/>
              </a:rPr>
              <a:t>セクション</a:t>
            </a:r>
            <a:endParaRPr kumimoji="1" lang="en-US" altLang="ja-JP" sz="1200" b="1" dirty="0">
              <a:solidFill>
                <a:srgbClr val="0033CC"/>
              </a:solidFill>
              <a:latin typeface="+mn-ea"/>
            </a:endParaRPr>
          </a:p>
          <a:p>
            <a:pPr algn="ctr"/>
            <a:r>
              <a:rPr kumimoji="1" lang="ja-JP" altLang="en-US" sz="1200" b="1" dirty="0">
                <a:solidFill>
                  <a:srgbClr val="0033CC"/>
                </a:solidFill>
                <a:latin typeface="+mn-ea"/>
              </a:rPr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1514038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943EE844-45CD-4B3D-A0D2-E45A50598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セクション </a:t>
            </a:r>
            <a:r>
              <a:rPr lang="en-US" altLang="ja-JP" dirty="0"/>
              <a:t>2</a:t>
            </a:r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DCE6ABF-A6A9-4EDC-BE46-E019F6103A36}"/>
              </a:ext>
            </a:extLst>
          </p:cNvPr>
          <p:cNvSpPr txBox="1"/>
          <p:nvPr/>
        </p:nvSpPr>
        <p:spPr>
          <a:xfrm>
            <a:off x="3550432" y="2887967"/>
            <a:ext cx="5091137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ja-JP" altLang="en-US" sz="7200" dirty="0">
                <a:solidFill>
                  <a:schemeClr val="accent5"/>
                </a:solidFill>
                <a:latin typeface="+mn-ea"/>
                <a:ea typeface="+mn-ea"/>
                <a:cs typeface="Meiryo UI" panose="020B0604030504040204" pitchFamily="50" charset="-128"/>
              </a:rPr>
              <a:t>セクション </a:t>
            </a:r>
            <a:r>
              <a:rPr kumimoji="1" lang="en-US" altLang="ja-JP" sz="7200" dirty="0">
                <a:solidFill>
                  <a:schemeClr val="accent5"/>
                </a:solidFill>
                <a:latin typeface="+mn-ea"/>
                <a:ea typeface="+mn-ea"/>
                <a:cs typeface="Meiryo UI" panose="020B0604030504040204" pitchFamily="50" charset="-128"/>
              </a:rPr>
              <a:t>2</a:t>
            </a:r>
            <a:endParaRPr kumimoji="1" lang="ja-JP" altLang="en-US" sz="7200" dirty="0">
              <a:solidFill>
                <a:schemeClr val="accent5"/>
              </a:solidFill>
              <a:latin typeface="+mn-ea"/>
              <a:ea typeface="+mn-ea"/>
              <a:cs typeface="Meiryo UI" panose="020B0604030504040204" pitchFamily="50" charset="-128"/>
            </a:endParaRPr>
          </a:p>
        </p:txBody>
      </p:sp>
      <p:sp>
        <p:nvSpPr>
          <p:cNvPr id="5" name="矢印: 五方向 4">
            <a:hlinkClick r:id="rId2" action="ppaction://hlinksldjump"/>
            <a:extLst>
              <a:ext uri="{FF2B5EF4-FFF2-40B4-BE49-F238E27FC236}">
                <a16:creationId xmlns:a16="http://schemas.microsoft.com/office/drawing/2014/main" id="{31391DC4-8962-4D04-BD0C-6E3B18128405}"/>
              </a:ext>
            </a:extLst>
          </p:cNvPr>
          <p:cNvSpPr/>
          <p:nvPr/>
        </p:nvSpPr>
        <p:spPr>
          <a:xfrm flipH="1">
            <a:off x="11146633" y="6219715"/>
            <a:ext cx="818355" cy="449373"/>
          </a:xfrm>
          <a:prstGeom prst="homePlate">
            <a:avLst/>
          </a:prstGeom>
          <a:solidFill>
            <a:srgbClr val="0033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latin typeface="+mn-ea"/>
              </a:rPr>
              <a:t>目次</a:t>
            </a:r>
          </a:p>
        </p:txBody>
      </p:sp>
    </p:spTree>
    <p:extLst>
      <p:ext uri="{BB962C8B-B14F-4D97-AF65-F5344CB8AC3E}">
        <p14:creationId xmlns:p14="http://schemas.microsoft.com/office/powerpoint/2010/main" val="1681437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B3670E94-563C-43A0-9D69-5684EF283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セクション </a:t>
            </a:r>
            <a:r>
              <a:rPr lang="en-US" altLang="ja-JP" dirty="0"/>
              <a:t>2-A</a:t>
            </a:r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85B65C-C99C-436B-9D19-93C0F37D858D}"/>
              </a:ext>
            </a:extLst>
          </p:cNvPr>
          <p:cNvSpPr txBox="1"/>
          <p:nvPr/>
        </p:nvSpPr>
        <p:spPr>
          <a:xfrm>
            <a:off x="2978161" y="3250280"/>
            <a:ext cx="6235681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ja-JP" altLang="en-US" sz="7200" dirty="0">
                <a:solidFill>
                  <a:schemeClr val="accent5"/>
                </a:solidFill>
                <a:latin typeface="+mn-ea"/>
                <a:ea typeface="+mn-ea"/>
                <a:cs typeface="Meiryo UI" panose="020B0604030504040204" pitchFamily="50" charset="-128"/>
              </a:rPr>
              <a:t>セクション </a:t>
            </a:r>
            <a:r>
              <a:rPr kumimoji="1" lang="en-US" altLang="ja-JP" sz="7200" dirty="0">
                <a:solidFill>
                  <a:schemeClr val="accent5"/>
                </a:solidFill>
                <a:latin typeface="+mn-ea"/>
                <a:ea typeface="+mn-ea"/>
                <a:cs typeface="Meiryo UI" panose="020B0604030504040204" pitchFamily="50" charset="-128"/>
              </a:rPr>
              <a:t>2-A</a:t>
            </a:r>
            <a:endParaRPr kumimoji="1" lang="ja-JP" altLang="en-US" sz="7200" dirty="0">
              <a:solidFill>
                <a:schemeClr val="accent5"/>
              </a:solidFill>
              <a:latin typeface="+mn-ea"/>
              <a:ea typeface="+mn-ea"/>
              <a:cs typeface="Meiryo UI" panose="020B0604030504040204" pitchFamily="50" charset="-128"/>
            </a:endParaRPr>
          </a:p>
        </p:txBody>
      </p:sp>
      <p:sp>
        <p:nvSpPr>
          <p:cNvPr id="5" name="矢印: 五方向 4">
            <a:hlinkClick r:id="rId2" action="ppaction://hlinksldjump"/>
            <a:extLst>
              <a:ext uri="{FF2B5EF4-FFF2-40B4-BE49-F238E27FC236}">
                <a16:creationId xmlns:a16="http://schemas.microsoft.com/office/drawing/2014/main" id="{8420A4C9-3ACF-4C7B-A177-F5AE3B98C476}"/>
              </a:ext>
            </a:extLst>
          </p:cNvPr>
          <p:cNvSpPr/>
          <p:nvPr/>
        </p:nvSpPr>
        <p:spPr>
          <a:xfrm flipH="1">
            <a:off x="11146633" y="6219715"/>
            <a:ext cx="818355" cy="449373"/>
          </a:xfrm>
          <a:prstGeom prst="homePlate">
            <a:avLst/>
          </a:prstGeom>
          <a:solidFill>
            <a:srgbClr val="0033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latin typeface="+mn-ea"/>
              </a:rPr>
              <a:t>目次</a:t>
            </a:r>
          </a:p>
        </p:txBody>
      </p:sp>
      <p:sp>
        <p:nvSpPr>
          <p:cNvPr id="6" name="矢印: 五方向 5">
            <a:hlinkClick r:id="rId3" action="ppaction://hlinksldjump"/>
            <a:extLst>
              <a:ext uri="{FF2B5EF4-FFF2-40B4-BE49-F238E27FC236}">
                <a16:creationId xmlns:a16="http://schemas.microsoft.com/office/drawing/2014/main" id="{0F8864DD-ACE5-4E3E-A7EA-76F7802B90B3}"/>
              </a:ext>
            </a:extLst>
          </p:cNvPr>
          <p:cNvSpPr/>
          <p:nvPr/>
        </p:nvSpPr>
        <p:spPr>
          <a:xfrm flipH="1">
            <a:off x="10062484" y="6219715"/>
            <a:ext cx="955515" cy="449373"/>
          </a:xfrm>
          <a:prstGeom prst="homePlate">
            <a:avLst/>
          </a:prstGeom>
          <a:solidFill>
            <a:schemeClr val="bg2"/>
          </a:solidFill>
          <a:ln w="190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b="1" dirty="0">
                <a:solidFill>
                  <a:srgbClr val="0033CC"/>
                </a:solidFill>
                <a:latin typeface="+mn-ea"/>
              </a:rPr>
              <a:t>セクション</a:t>
            </a:r>
            <a:endParaRPr kumimoji="1" lang="en-US" altLang="ja-JP" sz="1200" b="1" dirty="0">
              <a:solidFill>
                <a:srgbClr val="0033CC"/>
              </a:solidFill>
              <a:latin typeface="+mn-ea"/>
            </a:endParaRPr>
          </a:p>
          <a:p>
            <a:pPr algn="ctr"/>
            <a:r>
              <a:rPr kumimoji="1" lang="ja-JP" altLang="en-US" sz="1200" b="1" dirty="0">
                <a:solidFill>
                  <a:srgbClr val="0033CC"/>
                </a:solidFill>
                <a:latin typeface="+mn-ea"/>
              </a:rPr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969751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B3670E94-563C-43A0-9D69-5684EF283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セクション </a:t>
            </a:r>
            <a:r>
              <a:rPr lang="en-US" altLang="ja-JP" dirty="0"/>
              <a:t>2-B</a:t>
            </a:r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85B65C-C99C-436B-9D19-93C0F37D858D}"/>
              </a:ext>
            </a:extLst>
          </p:cNvPr>
          <p:cNvSpPr txBox="1"/>
          <p:nvPr/>
        </p:nvSpPr>
        <p:spPr>
          <a:xfrm>
            <a:off x="2973352" y="3250280"/>
            <a:ext cx="6245300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ja-JP" altLang="en-US" sz="7200" dirty="0">
                <a:solidFill>
                  <a:schemeClr val="accent5"/>
                </a:solidFill>
                <a:latin typeface="+mn-ea"/>
                <a:ea typeface="+mn-ea"/>
                <a:cs typeface="Meiryo UI" panose="020B0604030504040204" pitchFamily="50" charset="-128"/>
              </a:rPr>
              <a:t>セクション </a:t>
            </a:r>
            <a:r>
              <a:rPr kumimoji="1" lang="en-US" altLang="ja-JP" sz="7200" dirty="0">
                <a:solidFill>
                  <a:schemeClr val="accent5"/>
                </a:solidFill>
                <a:latin typeface="+mn-ea"/>
                <a:ea typeface="+mn-ea"/>
                <a:cs typeface="Meiryo UI" panose="020B0604030504040204" pitchFamily="50" charset="-128"/>
              </a:rPr>
              <a:t>2-B</a:t>
            </a:r>
            <a:endParaRPr kumimoji="1" lang="ja-JP" altLang="en-US" sz="7200" dirty="0">
              <a:solidFill>
                <a:schemeClr val="accent5"/>
              </a:solidFill>
              <a:latin typeface="+mn-ea"/>
              <a:ea typeface="+mn-ea"/>
              <a:cs typeface="Meiryo UI" panose="020B0604030504040204" pitchFamily="50" charset="-128"/>
            </a:endParaRPr>
          </a:p>
        </p:txBody>
      </p:sp>
      <p:sp>
        <p:nvSpPr>
          <p:cNvPr id="5" name="矢印: 五方向 4">
            <a:hlinkClick r:id="rId2" action="ppaction://hlinksldjump"/>
            <a:extLst>
              <a:ext uri="{FF2B5EF4-FFF2-40B4-BE49-F238E27FC236}">
                <a16:creationId xmlns:a16="http://schemas.microsoft.com/office/drawing/2014/main" id="{AB3881A8-123F-41B2-A6E9-49A38B3B8722}"/>
              </a:ext>
            </a:extLst>
          </p:cNvPr>
          <p:cNvSpPr/>
          <p:nvPr/>
        </p:nvSpPr>
        <p:spPr>
          <a:xfrm flipH="1">
            <a:off x="11146633" y="6219715"/>
            <a:ext cx="818355" cy="449373"/>
          </a:xfrm>
          <a:prstGeom prst="homePlate">
            <a:avLst/>
          </a:prstGeom>
          <a:solidFill>
            <a:srgbClr val="0033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latin typeface="+mn-ea"/>
              </a:rPr>
              <a:t>目次</a:t>
            </a:r>
          </a:p>
        </p:txBody>
      </p:sp>
      <p:sp>
        <p:nvSpPr>
          <p:cNvPr id="7" name="矢印: 五方向 6">
            <a:hlinkClick r:id="rId3" action="ppaction://hlinksldjump"/>
            <a:extLst>
              <a:ext uri="{FF2B5EF4-FFF2-40B4-BE49-F238E27FC236}">
                <a16:creationId xmlns:a16="http://schemas.microsoft.com/office/drawing/2014/main" id="{7FEF6B18-2D37-4CF9-BDFC-A56B5DF44791}"/>
              </a:ext>
            </a:extLst>
          </p:cNvPr>
          <p:cNvSpPr/>
          <p:nvPr/>
        </p:nvSpPr>
        <p:spPr>
          <a:xfrm flipH="1">
            <a:off x="10062484" y="6219715"/>
            <a:ext cx="955515" cy="449373"/>
          </a:xfrm>
          <a:prstGeom prst="homePlate">
            <a:avLst/>
          </a:prstGeom>
          <a:solidFill>
            <a:schemeClr val="bg2"/>
          </a:solidFill>
          <a:ln w="190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b="1" dirty="0">
                <a:solidFill>
                  <a:srgbClr val="0033CC"/>
                </a:solidFill>
                <a:latin typeface="+mn-ea"/>
              </a:rPr>
              <a:t>セクション</a:t>
            </a:r>
            <a:endParaRPr kumimoji="1" lang="en-US" altLang="ja-JP" sz="1200" b="1" dirty="0">
              <a:solidFill>
                <a:srgbClr val="0033CC"/>
              </a:solidFill>
              <a:latin typeface="+mn-ea"/>
            </a:endParaRPr>
          </a:p>
          <a:p>
            <a:pPr algn="ctr"/>
            <a:r>
              <a:rPr kumimoji="1" lang="ja-JP" altLang="en-US" sz="1200" b="1" dirty="0">
                <a:solidFill>
                  <a:srgbClr val="0033CC"/>
                </a:solidFill>
                <a:latin typeface="+mn-ea"/>
              </a:rPr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3504703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B3670E94-563C-43A0-9D69-5684EF283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セクション </a:t>
            </a:r>
            <a:r>
              <a:rPr lang="en-US" altLang="ja-JP" dirty="0"/>
              <a:t>2-C</a:t>
            </a:r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85B65C-C99C-436B-9D19-93C0F37D858D}"/>
              </a:ext>
            </a:extLst>
          </p:cNvPr>
          <p:cNvSpPr txBox="1"/>
          <p:nvPr/>
        </p:nvSpPr>
        <p:spPr>
          <a:xfrm>
            <a:off x="2959727" y="3250280"/>
            <a:ext cx="6272551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ja-JP" altLang="en-US" sz="7200" dirty="0">
                <a:solidFill>
                  <a:schemeClr val="accent5"/>
                </a:solidFill>
                <a:latin typeface="+mn-ea"/>
                <a:ea typeface="+mn-ea"/>
                <a:cs typeface="Meiryo UI" panose="020B0604030504040204" pitchFamily="50" charset="-128"/>
              </a:rPr>
              <a:t>セクション </a:t>
            </a:r>
            <a:r>
              <a:rPr kumimoji="1" lang="en-US" altLang="ja-JP" sz="7200" dirty="0">
                <a:solidFill>
                  <a:schemeClr val="accent5"/>
                </a:solidFill>
                <a:latin typeface="+mn-ea"/>
                <a:ea typeface="+mn-ea"/>
                <a:cs typeface="Meiryo UI" panose="020B0604030504040204" pitchFamily="50" charset="-128"/>
              </a:rPr>
              <a:t>2-C</a:t>
            </a:r>
            <a:endParaRPr kumimoji="1" lang="ja-JP" altLang="en-US" sz="7200" dirty="0">
              <a:solidFill>
                <a:schemeClr val="accent5"/>
              </a:solidFill>
              <a:latin typeface="+mn-ea"/>
              <a:ea typeface="+mn-ea"/>
              <a:cs typeface="Meiryo UI" panose="020B0604030504040204" pitchFamily="50" charset="-128"/>
            </a:endParaRPr>
          </a:p>
        </p:txBody>
      </p:sp>
      <p:sp>
        <p:nvSpPr>
          <p:cNvPr id="5" name="矢印: 五方向 4">
            <a:hlinkClick r:id="rId2" action="ppaction://hlinksldjump"/>
            <a:extLst>
              <a:ext uri="{FF2B5EF4-FFF2-40B4-BE49-F238E27FC236}">
                <a16:creationId xmlns:a16="http://schemas.microsoft.com/office/drawing/2014/main" id="{5418E0B4-4F4C-4CFA-8200-5FACAA970251}"/>
              </a:ext>
            </a:extLst>
          </p:cNvPr>
          <p:cNvSpPr/>
          <p:nvPr/>
        </p:nvSpPr>
        <p:spPr>
          <a:xfrm flipH="1">
            <a:off x="11146633" y="6219715"/>
            <a:ext cx="818355" cy="449373"/>
          </a:xfrm>
          <a:prstGeom prst="homePlate">
            <a:avLst/>
          </a:prstGeom>
          <a:solidFill>
            <a:srgbClr val="0033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latin typeface="+mn-ea"/>
              </a:rPr>
              <a:t>目次</a:t>
            </a:r>
          </a:p>
        </p:txBody>
      </p:sp>
      <p:sp>
        <p:nvSpPr>
          <p:cNvPr id="7" name="矢印: 五方向 6">
            <a:hlinkClick r:id="rId3" action="ppaction://hlinksldjump"/>
            <a:extLst>
              <a:ext uri="{FF2B5EF4-FFF2-40B4-BE49-F238E27FC236}">
                <a16:creationId xmlns:a16="http://schemas.microsoft.com/office/drawing/2014/main" id="{46EDDD9E-F69F-4174-900E-E44187E9FBD7}"/>
              </a:ext>
            </a:extLst>
          </p:cNvPr>
          <p:cNvSpPr/>
          <p:nvPr/>
        </p:nvSpPr>
        <p:spPr>
          <a:xfrm flipH="1">
            <a:off x="10062484" y="6219715"/>
            <a:ext cx="955515" cy="449373"/>
          </a:xfrm>
          <a:prstGeom prst="homePlate">
            <a:avLst/>
          </a:prstGeom>
          <a:solidFill>
            <a:schemeClr val="bg2"/>
          </a:solidFill>
          <a:ln w="190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b="1" dirty="0">
                <a:solidFill>
                  <a:srgbClr val="0033CC"/>
                </a:solidFill>
                <a:latin typeface="+mn-ea"/>
              </a:rPr>
              <a:t>セクション</a:t>
            </a:r>
            <a:endParaRPr kumimoji="1" lang="en-US" altLang="ja-JP" sz="1200" b="1" dirty="0">
              <a:solidFill>
                <a:srgbClr val="0033CC"/>
              </a:solidFill>
              <a:latin typeface="+mn-ea"/>
            </a:endParaRPr>
          </a:p>
          <a:p>
            <a:pPr algn="ctr"/>
            <a:r>
              <a:rPr kumimoji="1" lang="ja-JP" altLang="en-US" sz="1200" b="1" dirty="0">
                <a:solidFill>
                  <a:srgbClr val="0033CC"/>
                </a:solidFill>
                <a:latin typeface="+mn-ea"/>
              </a:rPr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1789327101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CYBERNET">
      <a:dk1>
        <a:srgbClr val="3F3F3F"/>
      </a:dk1>
      <a:lt1>
        <a:srgbClr val="FFFFFF"/>
      </a:lt1>
      <a:dk2>
        <a:srgbClr val="595959"/>
      </a:dk2>
      <a:lt2>
        <a:srgbClr val="FFFFFF"/>
      </a:lt2>
      <a:accent1>
        <a:srgbClr val="BE0F2D"/>
      </a:accent1>
      <a:accent2>
        <a:srgbClr val="C8B49B"/>
      </a:accent2>
      <a:accent3>
        <a:srgbClr val="9B9B91"/>
      </a:accent3>
      <a:accent4>
        <a:srgbClr val="005A82"/>
      </a:accent4>
      <a:accent5>
        <a:srgbClr val="EB7832"/>
      </a:accent5>
      <a:accent6>
        <a:srgbClr val="F0C832"/>
      </a:accent6>
      <a:hlink>
        <a:srgbClr val="0563C1"/>
      </a:hlink>
      <a:folHlink>
        <a:srgbClr val="954F72"/>
      </a:folHlink>
    </a:clrScheme>
    <a:fontScheme name="CYBERNET BIZ＋Segoe">
      <a:majorFont>
        <a:latin typeface="Segoe UI"/>
        <a:ea typeface="BIZ UDPゴシック"/>
        <a:cs typeface=""/>
      </a:majorFont>
      <a:minorFont>
        <a:latin typeface="Segoe UI"/>
        <a:ea typeface="BIZ UD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just">
          <a:defRPr kumimoji="1" sz="1200" dirty="0" smtClean="0">
            <a:solidFill>
              <a:schemeClr val="tx1"/>
            </a:solidFill>
            <a:latin typeface="+mn-e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 algn="ctr">
          <a:defRPr kumimoji="1" sz="1800" dirty="0" smtClean="0">
            <a:latin typeface="+mn-ea"/>
            <a:ea typeface="+mn-ea"/>
            <a:cs typeface="Meiryo UI" panose="020B0604030504040204" pitchFamily="50" charset="-128"/>
          </a:defRPr>
        </a:defPPr>
      </a:lstStyle>
    </a:txDef>
  </a:objectDefaults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kurisaki_template.pptx" id="{2FB2D3D7-39DC-42BF-B8EA-3D517925856B}" vid="{95274FF4-13DE-41DC-B4D3-44F2C2FF783F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kurisaki_template</Template>
  <TotalTime>0</TotalTime>
  <Words>78</Words>
  <Application>Microsoft Office PowerPoint</Application>
  <PresentationFormat>ワイド画面</PresentationFormat>
  <Paragraphs>54</Paragraphs>
  <Slides>13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  <vt:variant>
        <vt:lpstr>目的別スライド ショー</vt:lpstr>
      </vt:variant>
      <vt:variant>
        <vt:i4>2</vt:i4>
      </vt:variant>
    </vt:vector>
  </HeadingPairs>
  <TitlesOfParts>
    <vt:vector size="21" baseType="lpstr">
      <vt:lpstr>BIZ UDPゴシック</vt:lpstr>
      <vt:lpstr>Meiryo UI</vt:lpstr>
      <vt:lpstr>Spica Neue P</vt:lpstr>
      <vt:lpstr>Arial</vt:lpstr>
      <vt:lpstr>Segoe UI</vt:lpstr>
      <vt:lpstr>標準</vt:lpstr>
      <vt:lpstr>PowerPoint プレゼンテーション</vt:lpstr>
      <vt:lpstr>セクション 1</vt:lpstr>
      <vt:lpstr>セクション 1-A</vt:lpstr>
      <vt:lpstr>セクション 1-B</vt:lpstr>
      <vt:lpstr>セクション 1-C</vt:lpstr>
      <vt:lpstr>セクション 2</vt:lpstr>
      <vt:lpstr>セクション 2-A</vt:lpstr>
      <vt:lpstr>セクション 2-B</vt:lpstr>
      <vt:lpstr>セクション 2-C</vt:lpstr>
      <vt:lpstr>セクション 3</vt:lpstr>
      <vt:lpstr>セクション 3-A</vt:lpstr>
      <vt:lpstr>セクション 3-B</vt:lpstr>
      <vt:lpstr>セクション 3-C</vt:lpstr>
      <vt:lpstr>プレゼン用</vt:lpstr>
      <vt:lpstr>配布用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2021-11-07T09:52:57Z</dcterms:created>
  <dcterms:modified xsi:type="dcterms:W3CDTF">2021-12-20T02:30:37Z</dcterms:modified>
</cp:coreProperties>
</file>