
<file path=[Content_Types].xml><?xml version="1.0" encoding="utf-8"?>
<Types xmlns="http://schemas.openxmlformats.org/package/2006/content-types">
  <Default Extension="glb" ContentType="model/gltf.binary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7102475" cy="102314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940"/>
    <a:srgbClr val="15854A"/>
    <a:srgbClr val="AAB2BD"/>
    <a:srgbClr val="A8B0BB"/>
    <a:srgbClr val="E6E9EE"/>
    <a:srgbClr val="F1F3F5"/>
    <a:srgbClr val="EEF1F4"/>
    <a:srgbClr val="FFF000"/>
    <a:srgbClr val="FFF100"/>
    <a:srgbClr val="D93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88" autoAdjust="0"/>
    <p:restoredTop sz="94038" autoAdjust="0"/>
  </p:normalViewPr>
  <p:slideViewPr>
    <p:cSldViewPr snapToGrid="0" showGuides="1">
      <p:cViewPr varScale="1">
        <p:scale>
          <a:sx n="50" d="100"/>
          <a:sy n="50" d="100"/>
        </p:scale>
        <p:origin x="72" y="390"/>
      </p:cViewPr>
      <p:guideLst/>
    </p:cSldViewPr>
  </p:slideViewPr>
  <p:outlineViewPr>
    <p:cViewPr>
      <p:scale>
        <a:sx n="33" d="100"/>
        <a:sy n="33" d="100"/>
      </p:scale>
      <p:origin x="0" y="-1617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3338"/>
    </p:cViewPr>
  </p:sorterViewPr>
  <p:notesViewPr>
    <p:cSldViewPr snapToGrid="0" showGuides="1">
      <p:cViewPr varScale="1">
        <p:scale>
          <a:sx n="64" d="100"/>
          <a:sy n="64" d="100"/>
        </p:scale>
        <p:origin x="2916" y="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736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736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A4DCB06D-443D-4974-8F2E-624DA5F522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6763"/>
            <a:ext cx="6819900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859933"/>
            <a:ext cx="5208482" cy="4604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0CFAD2D8-CF85-44DC-894D-EEED048087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A2A59A-1F44-465D-9B2C-D36E55C22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434" y="288466"/>
            <a:ext cx="9877365" cy="61762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1392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87242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7435" y="288466"/>
            <a:ext cx="9230336" cy="61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7434" y="1092200"/>
            <a:ext cx="11083636" cy="540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テキストの書式設定マスタ テキストの書式設定マスタ テキストの書式設定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</a:t>
            </a: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21603" y="6612584"/>
            <a:ext cx="497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Spica Neue P" panose="02000503000000000000" pitchFamily="2" charset="-128"/>
                <a:cs typeface="Spica Neue P" panose="02000503000000000000" pitchFamily="2" charset="-128"/>
              </a:rPr>
              <a:t>© 2021 CYBERNET SYSTEMS CO., LTD. All Rights Reserved.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9596892" y="6612584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E587B3-9634-4AD1-A872-A0976EB453E8}" type="slidenum">
              <a:rPr kumimoji="1" lang="en-US" altLang="ja-JP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pica Neue P" panose="02000503000000000000" pitchFamily="2" charset="-128"/>
                <a:ea typeface="Spica Neue P" panose="02000503000000000000" pitchFamily="2" charset="-128"/>
                <a:cs typeface="Spica Neue P" panose="02000503000000000000" pitchFamily="2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DC0C43C-38D0-44A5-8C17-140FF999A458}"/>
              </a:ext>
            </a:extLst>
          </p:cNvPr>
          <p:cNvSpPr/>
          <p:nvPr userDrawn="1"/>
        </p:nvSpPr>
        <p:spPr>
          <a:xfrm>
            <a:off x="434262" y="267803"/>
            <a:ext cx="76200" cy="654051"/>
          </a:xfrm>
          <a:prstGeom prst="rect">
            <a:avLst/>
          </a:prstGeom>
          <a:solidFill>
            <a:srgbClr val="BE0F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8889A9E0-7898-4770-B0C1-C3F1FBF8862C}"/>
              </a:ext>
            </a:extLst>
          </p:cNvPr>
          <p:cNvSpPr/>
          <p:nvPr userDrawn="1"/>
        </p:nvSpPr>
        <p:spPr>
          <a:xfrm>
            <a:off x="10625251" y="343746"/>
            <a:ext cx="1132487" cy="507062"/>
          </a:xfrm>
          <a:custGeom>
            <a:avLst/>
            <a:gdLst>
              <a:gd name="connsiteX0" fmla="*/ 433093 w 10512280"/>
              <a:gd name="connsiteY0" fmla="*/ 3976334 h 4706787"/>
              <a:gd name="connsiteX1" fmla="*/ 391886 w 10512280"/>
              <a:gd name="connsiteY1" fmla="*/ 3978564 h 4706787"/>
              <a:gd name="connsiteX2" fmla="*/ 267648 w 10512280"/>
              <a:gd name="connsiteY2" fmla="*/ 4070440 h 4706787"/>
              <a:gd name="connsiteX3" fmla="*/ 249143 w 10512280"/>
              <a:gd name="connsiteY3" fmla="*/ 4220438 h 4706787"/>
              <a:gd name="connsiteX4" fmla="*/ 395286 w 10512280"/>
              <a:gd name="connsiteY4" fmla="*/ 4368089 h 4706787"/>
              <a:gd name="connsiteX5" fmla="*/ 593561 w 10512280"/>
              <a:gd name="connsiteY5" fmla="*/ 4425625 h 4706787"/>
              <a:gd name="connsiteX6" fmla="*/ 717966 w 10512280"/>
              <a:gd name="connsiteY6" fmla="*/ 4335310 h 4706787"/>
              <a:gd name="connsiteX7" fmla="*/ 739478 w 10512280"/>
              <a:gd name="connsiteY7" fmla="*/ 4182709 h 4706787"/>
              <a:gd name="connsiteX8" fmla="*/ 581602 w 10512280"/>
              <a:gd name="connsiteY8" fmla="*/ 4030277 h 4706787"/>
              <a:gd name="connsiteX9" fmla="*/ 433093 w 10512280"/>
              <a:gd name="connsiteY9" fmla="*/ 3976334 h 4706787"/>
              <a:gd name="connsiteX10" fmla="*/ 2620308 w 10512280"/>
              <a:gd name="connsiteY10" fmla="*/ 3930607 h 4706787"/>
              <a:gd name="connsiteX11" fmla="*/ 4263527 w 10512280"/>
              <a:gd name="connsiteY11" fmla="*/ 3930607 h 4706787"/>
              <a:gd name="connsiteX12" fmla="*/ 4292235 w 10512280"/>
              <a:gd name="connsiteY12" fmla="*/ 4696154 h 4706787"/>
              <a:gd name="connsiteX13" fmla="*/ 2165723 w 10512280"/>
              <a:gd name="connsiteY13" fmla="*/ 4706787 h 4706787"/>
              <a:gd name="connsiteX14" fmla="*/ 456472 w 10512280"/>
              <a:gd name="connsiteY14" fmla="*/ 3705853 h 4706787"/>
              <a:gd name="connsiteX15" fmla="*/ 730475 w 10512280"/>
              <a:gd name="connsiteY15" fmla="*/ 3787290 h 4706787"/>
              <a:gd name="connsiteX16" fmla="*/ 929604 w 10512280"/>
              <a:gd name="connsiteY16" fmla="*/ 3969011 h 4706787"/>
              <a:gd name="connsiteX17" fmla="*/ 987059 w 10512280"/>
              <a:gd name="connsiteY17" fmla="*/ 4186137 h 4706787"/>
              <a:gd name="connsiteX18" fmla="*/ 905309 w 10512280"/>
              <a:gd name="connsiteY18" fmla="*/ 4435743 h 4706787"/>
              <a:gd name="connsiteX19" fmla="*/ 730797 w 10512280"/>
              <a:gd name="connsiteY19" fmla="*/ 4632379 h 4706787"/>
              <a:gd name="connsiteX20" fmla="*/ 511477 w 10512280"/>
              <a:gd name="connsiteY20" fmla="*/ 4694791 h 4706787"/>
              <a:gd name="connsiteX21" fmla="*/ 248566 w 10512280"/>
              <a:gd name="connsiteY21" fmla="*/ 4612357 h 4706787"/>
              <a:gd name="connsiteX22" fmla="*/ 11899 w 10512280"/>
              <a:gd name="connsiteY22" fmla="*/ 4325248 h 4706787"/>
              <a:gd name="connsiteX23" fmla="*/ 83295 w 10512280"/>
              <a:gd name="connsiteY23" fmla="*/ 3960078 h 4706787"/>
              <a:gd name="connsiteX24" fmla="*/ 370423 w 10512280"/>
              <a:gd name="connsiteY24" fmla="*/ 3718076 h 4706787"/>
              <a:gd name="connsiteX25" fmla="*/ 456472 w 10512280"/>
              <a:gd name="connsiteY25" fmla="*/ 3705853 h 4706787"/>
              <a:gd name="connsiteX26" fmla="*/ 781138 w 10512280"/>
              <a:gd name="connsiteY26" fmla="*/ 2817250 h 4706787"/>
              <a:gd name="connsiteX27" fmla="*/ 950735 w 10512280"/>
              <a:gd name="connsiteY27" fmla="*/ 2918106 h 4706787"/>
              <a:gd name="connsiteX28" fmla="*/ 736933 w 10512280"/>
              <a:gd name="connsiteY28" fmla="*/ 3277629 h 4706787"/>
              <a:gd name="connsiteX29" fmla="*/ 874765 w 10512280"/>
              <a:gd name="connsiteY29" fmla="*/ 3359595 h 4706787"/>
              <a:gd name="connsiteX30" fmla="*/ 1057381 w 10512280"/>
              <a:gd name="connsiteY30" fmla="*/ 3052515 h 4706787"/>
              <a:gd name="connsiteX31" fmla="*/ 1216750 w 10512280"/>
              <a:gd name="connsiteY31" fmla="*/ 3147290 h 4706787"/>
              <a:gd name="connsiteX32" fmla="*/ 1034134 w 10512280"/>
              <a:gd name="connsiteY32" fmla="*/ 3454370 h 4706787"/>
              <a:gd name="connsiteX33" fmla="*/ 1356640 w 10512280"/>
              <a:gd name="connsiteY33" fmla="*/ 3646159 h 4706787"/>
              <a:gd name="connsiteX34" fmla="*/ 1210355 w 10512280"/>
              <a:gd name="connsiteY34" fmla="*/ 3892148 h 4706787"/>
              <a:gd name="connsiteX35" fmla="*/ 421050 w 10512280"/>
              <a:gd name="connsiteY35" fmla="*/ 3422762 h 4706787"/>
              <a:gd name="connsiteX36" fmla="*/ 1220102 w 10512280"/>
              <a:gd name="connsiteY36" fmla="*/ 2079102 h 4706787"/>
              <a:gd name="connsiteX37" fmla="*/ 1389699 w 10512280"/>
              <a:gd name="connsiteY37" fmla="*/ 2179959 h 4706787"/>
              <a:gd name="connsiteX38" fmla="*/ 1175897 w 10512280"/>
              <a:gd name="connsiteY38" fmla="*/ 2539481 h 4706787"/>
              <a:gd name="connsiteX39" fmla="*/ 1313729 w 10512280"/>
              <a:gd name="connsiteY39" fmla="*/ 2621448 h 4706787"/>
              <a:gd name="connsiteX40" fmla="*/ 1496345 w 10512280"/>
              <a:gd name="connsiteY40" fmla="*/ 2314368 h 4706787"/>
              <a:gd name="connsiteX41" fmla="*/ 1655714 w 10512280"/>
              <a:gd name="connsiteY41" fmla="*/ 2409142 h 4706787"/>
              <a:gd name="connsiteX42" fmla="*/ 1473098 w 10512280"/>
              <a:gd name="connsiteY42" fmla="*/ 2716222 h 4706787"/>
              <a:gd name="connsiteX43" fmla="*/ 1795604 w 10512280"/>
              <a:gd name="connsiteY43" fmla="*/ 2908011 h 4706787"/>
              <a:gd name="connsiteX44" fmla="*/ 1649319 w 10512280"/>
              <a:gd name="connsiteY44" fmla="*/ 3154001 h 4706787"/>
              <a:gd name="connsiteX45" fmla="*/ 860014 w 10512280"/>
              <a:gd name="connsiteY45" fmla="*/ 2684614 h 4706787"/>
              <a:gd name="connsiteX46" fmla="*/ 1450086 w 10512280"/>
              <a:gd name="connsiteY46" fmla="*/ 1692368 h 4706787"/>
              <a:gd name="connsiteX47" fmla="*/ 2239391 w 10512280"/>
              <a:gd name="connsiteY47" fmla="*/ 2161754 h 4706787"/>
              <a:gd name="connsiteX48" fmla="*/ 2093427 w 10512280"/>
              <a:gd name="connsiteY48" fmla="*/ 2407203 h 4706787"/>
              <a:gd name="connsiteX49" fmla="*/ 1304122 w 10512280"/>
              <a:gd name="connsiteY49" fmla="*/ 1937816 h 4706787"/>
              <a:gd name="connsiteX50" fmla="*/ 4164644 w 10512280"/>
              <a:gd name="connsiteY50" fmla="*/ 1293735 h 4706787"/>
              <a:gd name="connsiteX51" fmla="*/ 4226047 w 10512280"/>
              <a:gd name="connsiteY51" fmla="*/ 2931148 h 4706787"/>
              <a:gd name="connsiteX52" fmla="*/ 3205661 w 10512280"/>
              <a:gd name="connsiteY52" fmla="*/ 2931148 h 4706787"/>
              <a:gd name="connsiteX53" fmla="*/ 2083313 w 10512280"/>
              <a:gd name="connsiteY53" fmla="*/ 908205 h 4706787"/>
              <a:gd name="connsiteX54" fmla="*/ 2223378 w 10512280"/>
              <a:gd name="connsiteY54" fmla="*/ 920238 h 4706787"/>
              <a:gd name="connsiteX55" fmla="*/ 2142692 w 10512280"/>
              <a:gd name="connsiteY55" fmla="*/ 1164987 h 4706787"/>
              <a:gd name="connsiteX56" fmla="*/ 2075784 w 10512280"/>
              <a:gd name="connsiteY56" fmla="*/ 1157398 h 4706787"/>
              <a:gd name="connsiteX57" fmla="*/ 2002811 w 10512280"/>
              <a:gd name="connsiteY57" fmla="*/ 1182062 h 4706787"/>
              <a:gd name="connsiteX58" fmla="*/ 1948191 w 10512280"/>
              <a:gd name="connsiteY58" fmla="*/ 1239595 h 4706787"/>
              <a:gd name="connsiteX59" fmla="*/ 1939002 w 10512280"/>
              <a:gd name="connsiteY59" fmla="*/ 1406843 h 4706787"/>
              <a:gd name="connsiteX60" fmla="*/ 2074474 w 10512280"/>
              <a:gd name="connsiteY60" fmla="*/ 1532780 h 4706787"/>
              <a:gd name="connsiteX61" fmla="*/ 2278153 w 10512280"/>
              <a:gd name="connsiteY61" fmla="*/ 1599749 h 4706787"/>
              <a:gd name="connsiteX62" fmla="*/ 2393693 w 10512280"/>
              <a:gd name="connsiteY62" fmla="*/ 1516237 h 4706787"/>
              <a:gd name="connsiteX63" fmla="*/ 2417565 w 10512280"/>
              <a:gd name="connsiteY63" fmla="*/ 1386630 h 4706787"/>
              <a:gd name="connsiteX64" fmla="*/ 2334449 w 10512280"/>
              <a:gd name="connsiteY64" fmla="*/ 1266579 h 4706787"/>
              <a:gd name="connsiteX65" fmla="*/ 2526696 w 10512280"/>
              <a:gd name="connsiteY65" fmla="*/ 1090370 h 4706787"/>
              <a:gd name="connsiteX66" fmla="*/ 2636402 w 10512280"/>
              <a:gd name="connsiteY66" fmla="*/ 1247820 h 4706787"/>
              <a:gd name="connsiteX67" fmla="*/ 2658751 w 10512280"/>
              <a:gd name="connsiteY67" fmla="*/ 1417358 h 4706787"/>
              <a:gd name="connsiteX68" fmla="*/ 2585111 w 10512280"/>
              <a:gd name="connsiteY68" fmla="*/ 1611044 h 4706787"/>
              <a:gd name="connsiteX69" fmla="*/ 2422167 w 10512280"/>
              <a:gd name="connsiteY69" fmla="*/ 1799923 h 4706787"/>
              <a:gd name="connsiteX70" fmla="*/ 2206541 w 10512280"/>
              <a:gd name="connsiteY70" fmla="*/ 1863068 h 4706787"/>
              <a:gd name="connsiteX71" fmla="*/ 1930124 w 10512280"/>
              <a:gd name="connsiteY71" fmla="*/ 1779189 h 4706787"/>
              <a:gd name="connsiteX72" fmla="*/ 1691299 w 10512280"/>
              <a:gd name="connsiteY72" fmla="*/ 1495555 h 4706787"/>
              <a:gd name="connsiteX73" fmla="*/ 1762133 w 10512280"/>
              <a:gd name="connsiteY73" fmla="*/ 1137000 h 4706787"/>
              <a:gd name="connsiteX74" fmla="*/ 1962451 w 10512280"/>
              <a:gd name="connsiteY74" fmla="*/ 937414 h 4706787"/>
              <a:gd name="connsiteX75" fmla="*/ 2083313 w 10512280"/>
              <a:gd name="connsiteY75" fmla="*/ 908205 h 4706787"/>
              <a:gd name="connsiteX76" fmla="*/ 8630317 w 10512280"/>
              <a:gd name="connsiteY76" fmla="*/ 17826 h 4706787"/>
              <a:gd name="connsiteX77" fmla="*/ 10512280 w 10512280"/>
              <a:gd name="connsiteY77" fmla="*/ 17826 h 4706787"/>
              <a:gd name="connsiteX78" fmla="*/ 8343986 w 10512280"/>
              <a:gd name="connsiteY78" fmla="*/ 1785512 h 4706787"/>
              <a:gd name="connsiteX79" fmla="*/ 9304294 w 10512280"/>
              <a:gd name="connsiteY79" fmla="*/ 4699325 h 4706787"/>
              <a:gd name="connsiteX80" fmla="*/ 7680211 w 10512280"/>
              <a:gd name="connsiteY80" fmla="*/ 4699325 h 4706787"/>
              <a:gd name="connsiteX81" fmla="*/ 7127763 w 10512280"/>
              <a:gd name="connsiteY81" fmla="*/ 2777029 h 4706787"/>
              <a:gd name="connsiteX82" fmla="*/ 6109438 w 10512280"/>
              <a:gd name="connsiteY82" fmla="*/ 3607210 h 4706787"/>
              <a:gd name="connsiteX83" fmla="*/ 5802057 w 10512280"/>
              <a:gd name="connsiteY83" fmla="*/ 4706784 h 4706787"/>
              <a:gd name="connsiteX84" fmla="*/ 5334224 w 10512280"/>
              <a:gd name="connsiteY84" fmla="*/ 28459 h 4706787"/>
              <a:gd name="connsiteX85" fmla="*/ 7109861 w 10512280"/>
              <a:gd name="connsiteY85" fmla="*/ 28459 h 4706787"/>
              <a:gd name="connsiteX86" fmla="*/ 6617703 w 10512280"/>
              <a:gd name="connsiteY86" fmla="*/ 1789025 h 4706787"/>
              <a:gd name="connsiteX87" fmla="*/ 2456510 w 10512280"/>
              <a:gd name="connsiteY87" fmla="*/ 0 h 4706787"/>
              <a:gd name="connsiteX88" fmla="*/ 2625031 w 10512280"/>
              <a:gd name="connsiteY88" fmla="*/ 100217 h 4706787"/>
              <a:gd name="connsiteX89" fmla="*/ 2380686 w 10512280"/>
              <a:gd name="connsiteY89" fmla="*/ 511100 h 4706787"/>
              <a:gd name="connsiteX90" fmla="*/ 2506134 w 10512280"/>
              <a:gd name="connsiteY90" fmla="*/ 585702 h 4706787"/>
              <a:gd name="connsiteX91" fmla="*/ 2732797 w 10512280"/>
              <a:gd name="connsiteY91" fmla="*/ 204554 h 4706787"/>
              <a:gd name="connsiteX92" fmla="*/ 2893781 w 10512280"/>
              <a:gd name="connsiteY92" fmla="*/ 300288 h 4706787"/>
              <a:gd name="connsiteX93" fmla="*/ 2667118 w 10512280"/>
              <a:gd name="connsiteY93" fmla="*/ 681437 h 4706787"/>
              <a:gd name="connsiteX94" fmla="*/ 2822719 w 10512280"/>
              <a:gd name="connsiteY94" fmla="*/ 773970 h 4706787"/>
              <a:gd name="connsiteX95" fmla="*/ 3074137 w 10512280"/>
              <a:gd name="connsiteY95" fmla="*/ 351193 h 4706787"/>
              <a:gd name="connsiteX96" fmla="*/ 3252888 w 10512280"/>
              <a:gd name="connsiteY96" fmla="*/ 457493 h 4706787"/>
              <a:gd name="connsiteX97" fmla="*/ 2855505 w 10512280"/>
              <a:gd name="connsiteY97" fmla="*/ 1125718 h 4706787"/>
              <a:gd name="connsiteX98" fmla="*/ 2066200 w 10512280"/>
              <a:gd name="connsiteY98" fmla="*/ 656332 h 47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0512280" h="4706787">
                <a:moveTo>
                  <a:pt x="433093" y="3976334"/>
                </a:moveTo>
                <a:cubicBezTo>
                  <a:pt x="418666" y="3975393"/>
                  <a:pt x="404930" y="3976137"/>
                  <a:pt x="391886" y="3978564"/>
                </a:cubicBezTo>
                <a:cubicBezTo>
                  <a:pt x="339711" y="3988275"/>
                  <a:pt x="298298" y="4018900"/>
                  <a:pt x="267648" y="4070440"/>
                </a:cubicBezTo>
                <a:cubicBezTo>
                  <a:pt x="238283" y="4119819"/>
                  <a:pt x="232115" y="4169817"/>
                  <a:pt x="249143" y="4220438"/>
                </a:cubicBezTo>
                <a:cubicBezTo>
                  <a:pt x="266169" y="4271057"/>
                  <a:pt x="314884" y="4320276"/>
                  <a:pt x="395286" y="4368089"/>
                </a:cubicBezTo>
                <a:cubicBezTo>
                  <a:pt x="474971" y="4415477"/>
                  <a:pt x="541063" y="4434655"/>
                  <a:pt x="593561" y="4425625"/>
                </a:cubicBezTo>
                <a:cubicBezTo>
                  <a:pt x="646063" y="4416595"/>
                  <a:pt x="687530" y="4386490"/>
                  <a:pt x="717966" y="4335310"/>
                </a:cubicBezTo>
                <a:cubicBezTo>
                  <a:pt x="749259" y="4282689"/>
                  <a:pt x="756430" y="4231821"/>
                  <a:pt x="739478" y="4182709"/>
                </a:cubicBezTo>
                <a:cubicBezTo>
                  <a:pt x="722526" y="4133596"/>
                  <a:pt x="669900" y="4082786"/>
                  <a:pt x="581602" y="4030277"/>
                </a:cubicBezTo>
                <a:cubicBezTo>
                  <a:pt x="525875" y="3997138"/>
                  <a:pt x="476373" y="3979156"/>
                  <a:pt x="433093" y="3976334"/>
                </a:cubicBezTo>
                <a:close/>
                <a:moveTo>
                  <a:pt x="2620308" y="3930607"/>
                </a:moveTo>
                <a:lnTo>
                  <a:pt x="4263527" y="3930607"/>
                </a:lnTo>
                <a:lnTo>
                  <a:pt x="4292235" y="4696154"/>
                </a:lnTo>
                <a:lnTo>
                  <a:pt x="2165723" y="4706787"/>
                </a:lnTo>
                <a:close/>
                <a:moveTo>
                  <a:pt x="456472" y="3705853"/>
                </a:moveTo>
                <a:cubicBezTo>
                  <a:pt x="543842" y="3703472"/>
                  <a:pt x="635176" y="3730618"/>
                  <a:pt x="730475" y="3787290"/>
                </a:cubicBezTo>
                <a:cubicBezTo>
                  <a:pt x="822721" y="3842148"/>
                  <a:pt x="889097" y="3902721"/>
                  <a:pt x="929604" y="3969011"/>
                </a:cubicBezTo>
                <a:cubicBezTo>
                  <a:pt x="970108" y="4035301"/>
                  <a:pt x="989260" y="4107676"/>
                  <a:pt x="987059" y="4186137"/>
                </a:cubicBezTo>
                <a:cubicBezTo>
                  <a:pt x="984857" y="4264596"/>
                  <a:pt x="957608" y="4347799"/>
                  <a:pt x="905309" y="4435743"/>
                </a:cubicBezTo>
                <a:cubicBezTo>
                  <a:pt x="852154" y="4525128"/>
                  <a:pt x="793982" y="4590674"/>
                  <a:pt x="730797" y="4632379"/>
                </a:cubicBezTo>
                <a:cubicBezTo>
                  <a:pt x="667610" y="4674084"/>
                  <a:pt x="594504" y="4694888"/>
                  <a:pt x="511477" y="4694791"/>
                </a:cubicBezTo>
                <a:cubicBezTo>
                  <a:pt x="428450" y="4694692"/>
                  <a:pt x="340813" y="4667214"/>
                  <a:pt x="248566" y="4612357"/>
                </a:cubicBezTo>
                <a:cubicBezTo>
                  <a:pt x="119707" y="4535726"/>
                  <a:pt x="40818" y="4440024"/>
                  <a:pt x="11899" y="4325248"/>
                </a:cubicBezTo>
                <a:cubicBezTo>
                  <a:pt x="-17023" y="4210472"/>
                  <a:pt x="6777" y="4088749"/>
                  <a:pt x="83295" y="3960078"/>
                </a:cubicBezTo>
                <a:cubicBezTo>
                  <a:pt x="161743" y="3828163"/>
                  <a:pt x="257451" y="3747495"/>
                  <a:pt x="370423" y="3718076"/>
                </a:cubicBezTo>
                <a:cubicBezTo>
                  <a:pt x="398666" y="3710721"/>
                  <a:pt x="427349" y="3706647"/>
                  <a:pt x="456472" y="3705853"/>
                </a:cubicBezTo>
                <a:close/>
                <a:moveTo>
                  <a:pt x="781138" y="2817250"/>
                </a:moveTo>
                <a:lnTo>
                  <a:pt x="950735" y="2918106"/>
                </a:lnTo>
                <a:lnTo>
                  <a:pt x="736933" y="3277629"/>
                </a:lnTo>
                <a:lnTo>
                  <a:pt x="874765" y="3359595"/>
                </a:lnTo>
                <a:lnTo>
                  <a:pt x="1057381" y="3052515"/>
                </a:lnTo>
                <a:lnTo>
                  <a:pt x="1216750" y="3147290"/>
                </a:lnTo>
                <a:lnTo>
                  <a:pt x="1034134" y="3454370"/>
                </a:lnTo>
                <a:lnTo>
                  <a:pt x="1356640" y="3646159"/>
                </a:lnTo>
                <a:lnTo>
                  <a:pt x="1210355" y="3892148"/>
                </a:lnTo>
                <a:lnTo>
                  <a:pt x="421050" y="3422762"/>
                </a:lnTo>
                <a:close/>
                <a:moveTo>
                  <a:pt x="1220102" y="2079102"/>
                </a:moveTo>
                <a:lnTo>
                  <a:pt x="1389699" y="2179959"/>
                </a:lnTo>
                <a:lnTo>
                  <a:pt x="1175897" y="2539481"/>
                </a:lnTo>
                <a:lnTo>
                  <a:pt x="1313729" y="2621448"/>
                </a:lnTo>
                <a:lnTo>
                  <a:pt x="1496345" y="2314368"/>
                </a:lnTo>
                <a:lnTo>
                  <a:pt x="1655714" y="2409142"/>
                </a:lnTo>
                <a:lnTo>
                  <a:pt x="1473098" y="2716222"/>
                </a:lnTo>
                <a:lnTo>
                  <a:pt x="1795604" y="2908011"/>
                </a:lnTo>
                <a:lnTo>
                  <a:pt x="1649319" y="3154001"/>
                </a:lnTo>
                <a:lnTo>
                  <a:pt x="860014" y="2684614"/>
                </a:lnTo>
                <a:close/>
                <a:moveTo>
                  <a:pt x="1450086" y="1692368"/>
                </a:moveTo>
                <a:lnTo>
                  <a:pt x="2239391" y="2161754"/>
                </a:lnTo>
                <a:lnTo>
                  <a:pt x="2093427" y="2407203"/>
                </a:lnTo>
                <a:lnTo>
                  <a:pt x="1304122" y="1937816"/>
                </a:lnTo>
                <a:close/>
                <a:moveTo>
                  <a:pt x="4164644" y="1293735"/>
                </a:moveTo>
                <a:lnTo>
                  <a:pt x="4226047" y="2931148"/>
                </a:lnTo>
                <a:lnTo>
                  <a:pt x="3205661" y="2931148"/>
                </a:lnTo>
                <a:close/>
                <a:moveTo>
                  <a:pt x="2083313" y="908205"/>
                </a:moveTo>
                <a:cubicBezTo>
                  <a:pt x="2126801" y="905342"/>
                  <a:pt x="2173489" y="909353"/>
                  <a:pt x="2223378" y="920238"/>
                </a:cubicBezTo>
                <a:lnTo>
                  <a:pt x="2142692" y="1164987"/>
                </a:lnTo>
                <a:cubicBezTo>
                  <a:pt x="2114143" y="1158255"/>
                  <a:pt x="2091840" y="1155724"/>
                  <a:pt x="2075784" y="1157398"/>
                </a:cubicBezTo>
                <a:cubicBezTo>
                  <a:pt x="2048973" y="1159994"/>
                  <a:pt x="2024650" y="1168216"/>
                  <a:pt x="2002811" y="1182062"/>
                </a:cubicBezTo>
                <a:cubicBezTo>
                  <a:pt x="1980971" y="1195909"/>
                  <a:pt x="1962765" y="1215087"/>
                  <a:pt x="1948191" y="1239595"/>
                </a:cubicBezTo>
                <a:cubicBezTo>
                  <a:pt x="1915182" y="1295101"/>
                  <a:pt x="1912119" y="1350849"/>
                  <a:pt x="1939002" y="1406843"/>
                </a:cubicBezTo>
                <a:cubicBezTo>
                  <a:pt x="1958695" y="1448803"/>
                  <a:pt x="2003853" y="1490783"/>
                  <a:pt x="2074474" y="1532780"/>
                </a:cubicBezTo>
                <a:cubicBezTo>
                  <a:pt x="2161954" y="1584803"/>
                  <a:pt x="2229847" y="1607126"/>
                  <a:pt x="2278153" y="1599749"/>
                </a:cubicBezTo>
                <a:cubicBezTo>
                  <a:pt x="2326459" y="1592372"/>
                  <a:pt x="2364971" y="1564535"/>
                  <a:pt x="2393693" y="1516237"/>
                </a:cubicBezTo>
                <a:cubicBezTo>
                  <a:pt x="2421557" y="1469383"/>
                  <a:pt x="2429515" y="1426180"/>
                  <a:pt x="2417565" y="1386630"/>
                </a:cubicBezTo>
                <a:cubicBezTo>
                  <a:pt x="2405617" y="1347080"/>
                  <a:pt x="2377911" y="1307064"/>
                  <a:pt x="2334449" y="1266579"/>
                </a:cubicBezTo>
                <a:lnTo>
                  <a:pt x="2526696" y="1090370"/>
                </a:lnTo>
                <a:cubicBezTo>
                  <a:pt x="2578065" y="1140433"/>
                  <a:pt x="2614634" y="1192918"/>
                  <a:pt x="2636402" y="1247820"/>
                </a:cubicBezTo>
                <a:cubicBezTo>
                  <a:pt x="2658170" y="1302724"/>
                  <a:pt x="2665620" y="1359236"/>
                  <a:pt x="2658751" y="1417358"/>
                </a:cubicBezTo>
                <a:cubicBezTo>
                  <a:pt x="2651882" y="1475477"/>
                  <a:pt x="2627336" y="1540040"/>
                  <a:pt x="2585111" y="1611044"/>
                </a:cubicBezTo>
                <a:cubicBezTo>
                  <a:pt x="2533884" y="1697185"/>
                  <a:pt x="2479569" y="1760145"/>
                  <a:pt x="2422167" y="1799923"/>
                </a:cubicBezTo>
                <a:cubicBezTo>
                  <a:pt x="2364768" y="1839703"/>
                  <a:pt x="2292892" y="1860751"/>
                  <a:pt x="2206541" y="1863068"/>
                </a:cubicBezTo>
                <a:cubicBezTo>
                  <a:pt x="2120193" y="1865384"/>
                  <a:pt x="2028053" y="1837425"/>
                  <a:pt x="1930124" y="1779189"/>
                </a:cubicBezTo>
                <a:cubicBezTo>
                  <a:pt x="1799561" y="1701545"/>
                  <a:pt x="1719953" y="1607000"/>
                  <a:pt x="1691299" y="1495555"/>
                </a:cubicBezTo>
                <a:cubicBezTo>
                  <a:pt x="1662647" y="1384108"/>
                  <a:pt x="1686257" y="1264591"/>
                  <a:pt x="1762133" y="1137000"/>
                </a:cubicBezTo>
                <a:cubicBezTo>
                  <a:pt x="1821504" y="1037163"/>
                  <a:pt x="1888276" y="970634"/>
                  <a:pt x="1962451" y="937414"/>
                </a:cubicBezTo>
                <a:cubicBezTo>
                  <a:pt x="1999538" y="920804"/>
                  <a:pt x="2039825" y="911067"/>
                  <a:pt x="2083313" y="908205"/>
                </a:cubicBezTo>
                <a:close/>
                <a:moveTo>
                  <a:pt x="8630317" y="17826"/>
                </a:moveTo>
                <a:lnTo>
                  <a:pt x="10512280" y="17826"/>
                </a:lnTo>
                <a:lnTo>
                  <a:pt x="8343986" y="1785512"/>
                </a:lnTo>
                <a:lnTo>
                  <a:pt x="9304294" y="4699325"/>
                </a:lnTo>
                <a:lnTo>
                  <a:pt x="7680211" y="4699325"/>
                </a:lnTo>
                <a:lnTo>
                  <a:pt x="7127763" y="2777029"/>
                </a:lnTo>
                <a:lnTo>
                  <a:pt x="6109438" y="3607210"/>
                </a:lnTo>
                <a:lnTo>
                  <a:pt x="5802057" y="4706784"/>
                </a:lnTo>
                <a:lnTo>
                  <a:pt x="5334224" y="28459"/>
                </a:lnTo>
                <a:lnTo>
                  <a:pt x="7109861" y="28459"/>
                </a:lnTo>
                <a:lnTo>
                  <a:pt x="6617703" y="1789025"/>
                </a:lnTo>
                <a:close/>
                <a:moveTo>
                  <a:pt x="2456510" y="0"/>
                </a:moveTo>
                <a:lnTo>
                  <a:pt x="2625031" y="100217"/>
                </a:lnTo>
                <a:lnTo>
                  <a:pt x="2380686" y="511100"/>
                </a:lnTo>
                <a:lnTo>
                  <a:pt x="2506134" y="585702"/>
                </a:lnTo>
                <a:lnTo>
                  <a:pt x="2732797" y="204554"/>
                </a:lnTo>
                <a:lnTo>
                  <a:pt x="2893781" y="300288"/>
                </a:lnTo>
                <a:lnTo>
                  <a:pt x="2667118" y="681437"/>
                </a:lnTo>
                <a:lnTo>
                  <a:pt x="2822719" y="773970"/>
                </a:lnTo>
                <a:lnTo>
                  <a:pt x="3074137" y="351193"/>
                </a:lnTo>
                <a:lnTo>
                  <a:pt x="3252888" y="457493"/>
                </a:lnTo>
                <a:lnTo>
                  <a:pt x="2855505" y="1125718"/>
                </a:lnTo>
                <a:lnTo>
                  <a:pt x="2066200" y="656332"/>
                </a:lnTo>
                <a:close/>
              </a:path>
            </a:pathLst>
          </a:custGeom>
          <a:solidFill>
            <a:srgbClr val="C0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kumimoji="1" lang="ja-JP" altLang="en-US" sz="1200" dirty="0">
              <a:solidFill>
                <a:schemeClr val="tx1"/>
              </a:solidFill>
              <a:latin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 b="0">
          <a:solidFill>
            <a:schemeClr val="tx1"/>
          </a:solidFill>
          <a:latin typeface="+mj-ea"/>
          <a:ea typeface="+mj-ea"/>
          <a:cs typeface="Spica Neue P Light" panose="02000303000000000000" pitchFamily="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57188" indent="-357188" algn="just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Meiryo UI" pitchFamily="50" charset="-128"/>
        <a:buChar char="▌"/>
        <a:defRPr kumimoji="1" lang="ja-JP" altLang="en-US" sz="2600" dirty="0" smtClean="0">
          <a:solidFill>
            <a:schemeClr val="tx2"/>
          </a:solidFill>
          <a:latin typeface="+mn-ea"/>
          <a:ea typeface="+mn-ea"/>
          <a:cs typeface="Spica Neue P" panose="02000503000000000000" pitchFamily="2" charset="-128"/>
        </a:defRPr>
      </a:lvl1pPr>
      <a:lvl2pPr marL="623888" indent="-366713" algn="just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75000"/>
          </a:schemeClr>
        </a:buClr>
        <a:buSzPct val="80000"/>
        <a:buFont typeface="Meiryo UI" pitchFamily="50" charset="-128"/>
        <a:buChar char="▶"/>
        <a:defRPr kumimoji="1" lang="ja-JP" altLang="en-US" sz="2400" dirty="0" smtClean="0">
          <a:solidFill>
            <a:schemeClr val="tx2"/>
          </a:solidFill>
          <a:latin typeface="+mn-ea"/>
          <a:ea typeface="+mn-ea"/>
          <a:cs typeface="Spica Neue P" panose="02000503000000000000" pitchFamily="2" charset="-128"/>
        </a:defRPr>
      </a:lvl2pPr>
      <a:lvl3pPr marL="898525" indent="-200025" algn="just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75000"/>
          </a:schemeClr>
        </a:buClr>
        <a:buChar char="•"/>
        <a:defRPr kumimoji="1" lang="ja-JP" altLang="en-US" sz="2200" dirty="0" smtClean="0">
          <a:solidFill>
            <a:schemeClr val="tx2"/>
          </a:solidFill>
          <a:latin typeface="+mn-ea"/>
          <a:ea typeface="+mn-ea"/>
          <a:cs typeface="Spica Neue P" panose="02000503000000000000" pitchFamily="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9FCC3B"/>
          </p15:clr>
        </p15:guide>
        <p15:guide id="2" orient="horz" pos="2160" userDrawn="1">
          <p15:clr>
            <a:srgbClr val="9FCC3B"/>
          </p15:clr>
        </p15:guide>
        <p15:guide id="3" orient="horz" pos="1480" userDrawn="1">
          <p15:clr>
            <a:srgbClr val="9FCC3B"/>
          </p15:clr>
        </p15:guide>
        <p15:guide id="4" orient="horz" pos="2840" userDrawn="1">
          <p15:clr>
            <a:srgbClr val="9FCC3B"/>
          </p15:clr>
        </p15:guide>
        <p15:guide id="5" pos="2631" userDrawn="1">
          <p15:clr>
            <a:srgbClr val="9FCC3B"/>
          </p15:clr>
        </p15:guide>
        <p15:guide id="6" pos="5049" userDrawn="1">
          <p15:clr>
            <a:srgbClr val="9FCC3B"/>
          </p15:clr>
        </p15:guide>
        <p15:guide id="7" orient="horz" pos="119" userDrawn="1">
          <p15:clr>
            <a:srgbClr val="9FCC3B"/>
          </p15:clr>
        </p15:guide>
        <p15:guide id="8" orient="horz" pos="4201" userDrawn="1">
          <p15:clr>
            <a:srgbClr val="9FCC3B"/>
          </p15:clr>
        </p15:guide>
        <p15:guide id="9" pos="7537" userDrawn="1">
          <p15:clr>
            <a:srgbClr val="9FCC3B"/>
          </p15:clr>
        </p15:guide>
        <p15:guide id="10" pos="121" userDrawn="1">
          <p15:clr>
            <a:srgbClr val="9FCC3B"/>
          </p15:clr>
        </p15:guide>
        <p15:guide id="11" orient="horz" pos="2387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7/06/relationships/model3d" Target="../media/model3d1.glb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3191F8-DCEA-4017-8313-9C9A1625B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ブラケットの</a:t>
            </a:r>
            <a:r>
              <a:rPr kumimoji="1" lang="en-US" altLang="ja-JP" dirty="0"/>
              <a:t>3D</a:t>
            </a:r>
            <a:r>
              <a:rPr kumimoji="1" lang="ja-JP" altLang="en-US" dirty="0"/>
              <a:t>モデル</a:t>
            </a:r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3" name="3D モデル 2">
                <a:extLst>
                  <a:ext uri="{FF2B5EF4-FFF2-40B4-BE49-F238E27FC236}">
                    <a16:creationId xmlns:a16="http://schemas.microsoft.com/office/drawing/2014/main" id="{D1AA8050-A16A-4993-84AB-5F70CCAF5B0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29736882"/>
                  </p:ext>
                </p:extLst>
              </p:nvPr>
            </p:nvGraphicFramePr>
            <p:xfrm>
              <a:off x="3459213" y="1476161"/>
              <a:ext cx="5273573" cy="4626403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5273573" cy="4626403"/>
                    </a:xfrm>
                    <a:prstGeom prst="rect">
                      <a:avLst/>
                    </a:prstGeom>
                  </am3d:spPr>
                  <am3d:camera>
                    <am3d:pos x="0" y="0" z="78810347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10000" d="1000000"/>
                    <am3d:preTrans dx="0" dy="-18000000" dz="-16173752"/>
                    <am3d:scale>
                      <am3d:sx n="1000000" d="1000000"/>
                      <am3d:sy n="1000000" d="1000000"/>
                      <am3d:sz n="1000000" d="1000000"/>
                    </am3d:scale>
                    <am3d:rot ax="1583367" ay="-2778931" az="-1184301"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6410496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3" name="3D モデル 2">
                <a:extLst>
                  <a:ext uri="{FF2B5EF4-FFF2-40B4-BE49-F238E27FC236}">
                    <a16:creationId xmlns:a16="http://schemas.microsoft.com/office/drawing/2014/main" id="{D1AA8050-A16A-4993-84AB-5F70CCAF5B0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59213" y="1476161"/>
                <a:ext cx="5273573" cy="462640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762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0" presetClass="entr" presetSubtype="1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sum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3d.view.rotation.y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20"/>
                                          </p:val>
                                        </p:tav>
                                        <p:tav tm="3330">
                                          <p:val>
                                            <p:fltVal val="-19.9349"/>
                                          </p:val>
                                        </p:tav>
                                        <p:tav tm="6660">
                                          <p:val>
                                            <p:fltVal val="-19.7456"/>
                                          </p:val>
                                        </p:tav>
                                        <p:tav tm="9990">
                                          <p:val>
                                            <p:fltVal val="-19.441"/>
                                          </p:val>
                                        </p:tav>
                                        <p:tav tm="13320">
                                          <p:val>
                                            <p:fltVal val="-19.0299"/>
                                          </p:val>
                                        </p:tav>
                                        <p:tav tm="16650">
                                          <p:val>
                                            <p:fltVal val="-18.5212"/>
                                          </p:val>
                                        </p:tav>
                                        <p:tav tm="19970">
                                          <p:val>
                                            <p:fltVal val="-17.9257"/>
                                          </p:val>
                                        </p:tav>
                                        <p:tav tm="23290">
                                          <p:val>
                                            <p:fltVal val="-17.2507"/>
                                          </p:val>
                                        </p:tav>
                                        <p:tav tm="26620">
                                          <p:val>
                                            <p:fltVal val="-16.5027"/>
                                          </p:val>
                                        </p:tav>
                                        <p:tav tm="29950">
                                          <p:val>
                                            <p:fltVal val="-15.6925"/>
                                          </p:val>
                                        </p:tav>
                                        <p:tav tm="33280">
                                          <p:val>
                                            <p:fltVal val="-14.829"/>
                                          </p:val>
                                        </p:tav>
                                        <p:tav tm="36610">
                                          <p:val>
                                            <p:fltVal val="-13.9209"/>
                                          </p:val>
                                        </p:tav>
                                        <p:tav tm="39940">
                                          <p:val>
                                            <p:fltVal val="-12.9772"/>
                                          </p:val>
                                        </p:tav>
                                        <p:tav tm="43270">
                                          <p:val>
                                            <p:fltVal val="-12.0068"/>
                                          </p:val>
                                        </p:tav>
                                        <p:tav tm="46600">
                                          <p:val>
                                            <p:fltVal val="-11.0184"/>
                                          </p:val>
                                        </p:tav>
                                        <p:tav tm="49930">
                                          <p:val>
                                            <p:fltVal val="-10.0209"/>
                                          </p:val>
                                        </p:tav>
                                        <p:tav tm="53250">
                                          <p:val>
                                            <p:fltVal val="-9.0263"/>
                                          </p:val>
                                        </p:tav>
                                        <p:tav tm="56580">
                                          <p:val>
                                            <p:fltVal val="-8.0373"/>
                                          </p:val>
                                        </p:tav>
                                        <p:tav tm="59900">
                                          <p:val>
                                            <p:fltVal val="-7.0688"/>
                                          </p:val>
                                        </p:tav>
                                        <p:tav tm="63220">
                                          <p:val>
                                            <p:fltVal val="-6.1264"/>
                                          </p:val>
                                        </p:tav>
                                        <p:tav tm="66540">
                                          <p:val>
                                            <p:fltVal val="-5.2189"/>
                                          </p:val>
                                        </p:tav>
                                        <p:tav tm="69870">
                                          <p:val>
                                            <p:fltVal val="-4.3528"/>
                                          </p:val>
                                        </p:tav>
                                        <p:tav tm="73190">
                                          <p:val>
                                            <p:fltVal val="-3.5418"/>
                                          </p:val>
                                        </p:tav>
                                        <p:tav tm="76510">
                                          <p:val>
                                            <p:fltVal val="-2.7922"/>
                                          </p:val>
                                        </p:tav>
                                        <p:tav tm="79830">
                                          <p:val>
                                            <p:fltVal val="-2.1127"/>
                                          </p:val>
                                        </p:tav>
                                        <p:tav tm="83160">
                                          <p:val>
                                            <p:fltVal val="-1.5104"/>
                                          </p:val>
                                        </p:tav>
                                        <p:tav tm="86480">
                                          <p:val>
                                            <p:fltVal val="-0.9978"/>
                                          </p:val>
                                        </p:tav>
                                        <p:tav tm="89800">
                                          <p:val>
                                            <p:fltVal val="-0.5817"/>
                                          </p:val>
                                        </p:tav>
                                        <p:tav tm="93120">
                                          <p:val>
                                            <p:fltVal val="-0.2709"/>
                                          </p:val>
                                        </p:tav>
                                        <p:tav tm="96450">
                                          <p:val>
                                            <p:fltVal val="-0.0738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3d.object.scale.x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8"/>
                                          </p:val>
                                        </p:tav>
                                        <p:tav tm="3330">
                                          <p:val>
                                            <p:fltVal val="0.8104"/>
                                          </p:val>
                                        </p:tav>
                                        <p:tav tm="6660">
                                          <p:val>
                                            <p:fltVal val="0.8208"/>
                                          </p:val>
                                        </p:tav>
                                        <p:tav tm="9990">
                                          <p:val>
                                            <p:fltVal val="0.8312"/>
                                          </p:val>
                                        </p:tav>
                                        <p:tav tm="13320">
                                          <p:val>
                                            <p:fltVal val="0.8415"/>
                                          </p:val>
                                        </p:tav>
                                        <p:tav tm="16650">
                                          <p:val>
                                            <p:fltVal val="0.8517"/>
                                          </p:val>
                                        </p:tav>
                                        <p:tav tm="19970">
                                          <p:val>
                                            <p:fltVal val="0.8617"/>
                                          </p:val>
                                        </p:tav>
                                        <p:tav tm="23290">
                                          <p:val>
                                            <p:fltVal val="0.8715"/>
                                          </p:val>
                                        </p:tav>
                                        <p:tav tm="26620">
                                          <p:val>
                                            <p:fltVal val="0.8812"/>
                                          </p:val>
                                        </p:tav>
                                        <p:tav tm="29950">
                                          <p:val>
                                            <p:fltVal val="0.8906"/>
                                          </p:val>
                                        </p:tav>
                                        <p:tav tm="33280">
                                          <p:val>
                                            <p:fltVal val="0.8998"/>
                                          </p:val>
                                        </p:tav>
                                        <p:tav tm="36610">
                                          <p:val>
                                            <p:fltVal val="0.9087"/>
                                          </p:val>
                                        </p:tav>
                                        <p:tav tm="39940">
                                          <p:val>
                                            <p:fltVal val="0.9174"/>
                                          </p:val>
                                        </p:tav>
                                        <p:tav tm="43270">
                                          <p:val>
                                            <p:fltVal val="0.9257"/>
                                          </p:val>
                                        </p:tav>
                                        <p:tav tm="46600">
                                          <p:val>
                                            <p:fltVal val="0.9336"/>
                                          </p:val>
                                        </p:tav>
                                        <p:tav tm="49930">
                                          <p:val>
                                            <p:fltVal val="0.9412"/>
                                          </p:val>
                                        </p:tav>
                                        <p:tav tm="53250">
                                          <p:val>
                                            <p:fltVal val="0.9484"/>
                                          </p:val>
                                        </p:tav>
                                        <p:tav tm="56580">
                                          <p:val>
                                            <p:fltVal val="0.9552"/>
                                          </p:val>
                                        </p:tav>
                                        <p:tav tm="59900">
                                          <p:val>
                                            <p:fltVal val="0.9616"/>
                                          </p:val>
                                        </p:tav>
                                        <p:tav tm="63220">
                                          <p:val>
                                            <p:fltVal val="0.9675"/>
                                          </p:val>
                                        </p:tav>
                                        <p:tav tm="66540">
                                          <p:val>
                                            <p:fltVal val="0.973"/>
                                          </p:val>
                                        </p:tav>
                                        <p:tav tm="69870">
                                          <p:val>
                                            <p:fltVal val="0.978"/>
                                          </p:val>
                                        </p:tav>
                                        <p:tav tm="73190">
                                          <p:val>
                                            <p:fltVal val="0.9825"/>
                                          </p:val>
                                        </p:tav>
                                        <p:tav tm="76510">
                                          <p:val>
                                            <p:fltVal val="0.9865"/>
                                          </p:val>
                                        </p:tav>
                                        <p:tav tm="79830">
                                          <p:val>
                                            <p:fltVal val="0.99"/>
                                          </p:val>
                                        </p:tav>
                                        <p:tav tm="83160">
                                          <p:val>
                                            <p:fltVal val="0.993"/>
                                          </p:val>
                                        </p:tav>
                                        <p:tav tm="86480">
                                          <p:val>
                                            <p:fltVal val="0.9955"/>
                                          </p:val>
                                        </p:tav>
                                        <p:tav tm="89800">
                                          <p:val>
                                            <p:fltVal val="0.9974"/>
                                          </p:val>
                                        </p:tav>
                                        <p:tav tm="93120">
                                          <p:val>
                                            <p:fltVal val="0.9988"/>
                                          </p:val>
                                        </p:tav>
                                        <p:tav tm="96450">
                                          <p:val>
                                            <p:fltVal val="0.9996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3d.object.scale.y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8"/>
                                          </p:val>
                                        </p:tav>
                                        <p:tav tm="3330">
                                          <p:val>
                                            <p:fltVal val="0.8104"/>
                                          </p:val>
                                        </p:tav>
                                        <p:tav tm="6660">
                                          <p:val>
                                            <p:fltVal val="0.8208"/>
                                          </p:val>
                                        </p:tav>
                                        <p:tav tm="9990">
                                          <p:val>
                                            <p:fltVal val="0.8312"/>
                                          </p:val>
                                        </p:tav>
                                        <p:tav tm="13320">
                                          <p:val>
                                            <p:fltVal val="0.8415"/>
                                          </p:val>
                                        </p:tav>
                                        <p:tav tm="16650">
                                          <p:val>
                                            <p:fltVal val="0.8517"/>
                                          </p:val>
                                        </p:tav>
                                        <p:tav tm="19970">
                                          <p:val>
                                            <p:fltVal val="0.8617"/>
                                          </p:val>
                                        </p:tav>
                                        <p:tav tm="23290">
                                          <p:val>
                                            <p:fltVal val="0.8715"/>
                                          </p:val>
                                        </p:tav>
                                        <p:tav tm="26620">
                                          <p:val>
                                            <p:fltVal val="0.8812"/>
                                          </p:val>
                                        </p:tav>
                                        <p:tav tm="29950">
                                          <p:val>
                                            <p:fltVal val="0.8906"/>
                                          </p:val>
                                        </p:tav>
                                        <p:tav tm="33280">
                                          <p:val>
                                            <p:fltVal val="0.8998"/>
                                          </p:val>
                                        </p:tav>
                                        <p:tav tm="36610">
                                          <p:val>
                                            <p:fltVal val="0.9087"/>
                                          </p:val>
                                        </p:tav>
                                        <p:tav tm="39940">
                                          <p:val>
                                            <p:fltVal val="0.9174"/>
                                          </p:val>
                                        </p:tav>
                                        <p:tav tm="43270">
                                          <p:val>
                                            <p:fltVal val="0.9257"/>
                                          </p:val>
                                        </p:tav>
                                        <p:tav tm="46600">
                                          <p:val>
                                            <p:fltVal val="0.9336"/>
                                          </p:val>
                                        </p:tav>
                                        <p:tav tm="49930">
                                          <p:val>
                                            <p:fltVal val="0.9412"/>
                                          </p:val>
                                        </p:tav>
                                        <p:tav tm="53250">
                                          <p:val>
                                            <p:fltVal val="0.9484"/>
                                          </p:val>
                                        </p:tav>
                                        <p:tav tm="56580">
                                          <p:val>
                                            <p:fltVal val="0.9552"/>
                                          </p:val>
                                        </p:tav>
                                        <p:tav tm="59900">
                                          <p:val>
                                            <p:fltVal val="0.9616"/>
                                          </p:val>
                                        </p:tav>
                                        <p:tav tm="63220">
                                          <p:val>
                                            <p:fltVal val="0.9675"/>
                                          </p:val>
                                        </p:tav>
                                        <p:tav tm="66540">
                                          <p:val>
                                            <p:fltVal val="0.973"/>
                                          </p:val>
                                        </p:tav>
                                        <p:tav tm="69870">
                                          <p:val>
                                            <p:fltVal val="0.978"/>
                                          </p:val>
                                        </p:tav>
                                        <p:tav tm="73190">
                                          <p:val>
                                            <p:fltVal val="0.9825"/>
                                          </p:val>
                                        </p:tav>
                                        <p:tav tm="76510">
                                          <p:val>
                                            <p:fltVal val="0.9865"/>
                                          </p:val>
                                        </p:tav>
                                        <p:tav tm="79830">
                                          <p:val>
                                            <p:fltVal val="0.99"/>
                                          </p:val>
                                        </p:tav>
                                        <p:tav tm="83160">
                                          <p:val>
                                            <p:fltVal val="0.993"/>
                                          </p:val>
                                        </p:tav>
                                        <p:tav tm="86480">
                                          <p:val>
                                            <p:fltVal val="0.9955"/>
                                          </p:val>
                                        </p:tav>
                                        <p:tav tm="89800">
                                          <p:val>
                                            <p:fltVal val="0.9974"/>
                                          </p:val>
                                        </p:tav>
                                        <p:tav tm="93120">
                                          <p:val>
                                            <p:fltVal val="0.9988"/>
                                          </p:val>
                                        </p:tav>
                                        <p:tav tm="96450">
                                          <p:val>
                                            <p:fltVal val="0.9996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3d.object.scale.z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8"/>
                                          </p:val>
                                        </p:tav>
                                        <p:tav tm="3330">
                                          <p:val>
                                            <p:fltVal val="0.8104"/>
                                          </p:val>
                                        </p:tav>
                                        <p:tav tm="6660">
                                          <p:val>
                                            <p:fltVal val="0.8208"/>
                                          </p:val>
                                        </p:tav>
                                        <p:tav tm="9990">
                                          <p:val>
                                            <p:fltVal val="0.8312"/>
                                          </p:val>
                                        </p:tav>
                                        <p:tav tm="13320">
                                          <p:val>
                                            <p:fltVal val="0.8415"/>
                                          </p:val>
                                        </p:tav>
                                        <p:tav tm="16650">
                                          <p:val>
                                            <p:fltVal val="0.8517"/>
                                          </p:val>
                                        </p:tav>
                                        <p:tav tm="19970">
                                          <p:val>
                                            <p:fltVal val="0.8617"/>
                                          </p:val>
                                        </p:tav>
                                        <p:tav tm="23290">
                                          <p:val>
                                            <p:fltVal val="0.8715"/>
                                          </p:val>
                                        </p:tav>
                                        <p:tav tm="26620">
                                          <p:val>
                                            <p:fltVal val="0.8812"/>
                                          </p:val>
                                        </p:tav>
                                        <p:tav tm="29950">
                                          <p:val>
                                            <p:fltVal val="0.8906"/>
                                          </p:val>
                                        </p:tav>
                                        <p:tav tm="33280">
                                          <p:val>
                                            <p:fltVal val="0.8998"/>
                                          </p:val>
                                        </p:tav>
                                        <p:tav tm="36610">
                                          <p:val>
                                            <p:fltVal val="0.9087"/>
                                          </p:val>
                                        </p:tav>
                                        <p:tav tm="39940">
                                          <p:val>
                                            <p:fltVal val="0.9174"/>
                                          </p:val>
                                        </p:tav>
                                        <p:tav tm="43270">
                                          <p:val>
                                            <p:fltVal val="0.9257"/>
                                          </p:val>
                                        </p:tav>
                                        <p:tav tm="46600">
                                          <p:val>
                                            <p:fltVal val="0.9336"/>
                                          </p:val>
                                        </p:tav>
                                        <p:tav tm="49930">
                                          <p:val>
                                            <p:fltVal val="0.9412"/>
                                          </p:val>
                                        </p:tav>
                                        <p:tav tm="53250">
                                          <p:val>
                                            <p:fltVal val="0.9484"/>
                                          </p:val>
                                        </p:tav>
                                        <p:tav tm="56580">
                                          <p:val>
                                            <p:fltVal val="0.9552"/>
                                          </p:val>
                                        </p:tav>
                                        <p:tav tm="59900">
                                          <p:val>
                                            <p:fltVal val="0.9616"/>
                                          </p:val>
                                        </p:tav>
                                        <p:tav tm="63220">
                                          <p:val>
                                            <p:fltVal val="0.9675"/>
                                          </p:val>
                                        </p:tav>
                                        <p:tav tm="66540">
                                          <p:val>
                                            <p:fltVal val="0.973"/>
                                          </p:val>
                                        </p:tav>
                                        <p:tav tm="69870">
                                          <p:val>
                                            <p:fltVal val="0.978"/>
                                          </p:val>
                                        </p:tav>
                                        <p:tav tm="73190">
                                          <p:val>
                                            <p:fltVal val="0.9825"/>
                                          </p:val>
                                        </p:tav>
                                        <p:tav tm="76510">
                                          <p:val>
                                            <p:fltVal val="0.9865"/>
                                          </p:val>
                                        </p:tav>
                                        <p:tav tm="79830">
                                          <p:val>
                                            <p:fltVal val="0.99"/>
                                          </p:val>
                                        </p:tav>
                                        <p:tav tm="83160">
                                          <p:val>
                                            <p:fltVal val="0.993"/>
                                          </p:val>
                                        </p:tav>
                                        <p:tav tm="86480">
                                          <p:val>
                                            <p:fltVal val="0.9955"/>
                                          </p:val>
                                        </p:tav>
                                        <p:tav tm="89800">
                                          <p:val>
                                            <p:fltVal val="0.9974"/>
                                          </p:val>
                                        </p:tav>
                                        <p:tav tm="93120">
                                          <p:val>
                                            <p:fltVal val="0.9988"/>
                                          </p:val>
                                        </p:tav>
                                        <p:tav tm="96450">
                                          <p:val>
                                            <p:fltVal val="0.9996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7" presetClass="emph" presetSubtype="128" accel="10000" decel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3d.view.rotation.y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YBERNET BIZ＋Segoe">
      <a:majorFont>
        <a:latin typeface="Segoe UI"/>
        <a:ea typeface="BIZ UDPゴシック"/>
        <a:cs typeface=""/>
      </a:majorFont>
      <a:minorFont>
        <a:latin typeface="Segoe UI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just">
          <a:defRPr kumimoji="1" sz="1200" dirty="0" smtClean="0">
            <a:solidFill>
              <a:schemeClr val="tx1"/>
            </a:solidFill>
            <a:latin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ctr">
          <a:defRPr kumimoji="1" sz="1800" dirty="0" smtClean="0">
            <a:latin typeface="+mn-ea"/>
            <a:ea typeface="+mn-ea"/>
            <a:cs typeface="Meiryo UI" panose="020B0604030504040204" pitchFamily="50" charset="-128"/>
          </a:defRPr>
        </a:defPPr>
      </a:lstStyle>
    </a:tx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urisaki_template.pptx" id="{2FB2D3D7-39DC-42BF-B8EA-3D517925856B}" vid="{95274FF4-13DE-41DC-B4D3-44F2C2FF783F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656FD484EECAE4390AA46C8A3FD17FB" ma:contentTypeVersion="5" ma:contentTypeDescription="新しいドキュメントを作成します。" ma:contentTypeScope="" ma:versionID="89dcae6b8765d16a9279395e9646b9e4">
  <xsd:schema xmlns:xsd="http://www.w3.org/2001/XMLSchema" xmlns:xs="http://www.w3.org/2001/XMLSchema" xmlns:p="http://schemas.microsoft.com/office/2006/metadata/properties" xmlns:ns2="3f1f28bb-f267-46a7-9d90-ff744c644f52" targetNamespace="http://schemas.microsoft.com/office/2006/metadata/properties" ma:root="true" ma:fieldsID="a266a5609c4ea84b2cbbedbb1b8d09f1" ns2:_="">
    <xsd:import namespace="3f1f28bb-f267-46a7-9d90-ff744c644f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f28bb-f267-46a7-9d90-ff744c644f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869CAB-694D-4D90-8EFF-C55D30F8E7A4}">
  <ds:schemaRefs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3f1f28bb-f267-46a7-9d90-ff744c644f52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828B7FC-CD7A-4B0F-B4E0-394D0C3AE4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4F6571-E5F8-4618-8506-647D755988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1f28bb-f267-46a7-9d90-ff744c644f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kurisaki_template</Template>
  <TotalTime>19805</TotalTime>
  <Words>4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Meiryo UI</vt:lpstr>
      <vt:lpstr>Spica Neue P</vt:lpstr>
      <vt:lpstr>Arial</vt:lpstr>
      <vt:lpstr>Segoe UI</vt:lpstr>
      <vt:lpstr>新しいプレゼンテーション</vt:lpstr>
      <vt:lpstr>ブラケットの3Dモデル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akira</dc:creator>
  <cp:lastModifiedBy>栗崎彰</cp:lastModifiedBy>
  <cp:revision>9</cp:revision>
  <cp:lastPrinted>2019-09-02T07:02:24Z</cp:lastPrinted>
  <dcterms:created xsi:type="dcterms:W3CDTF">2021-04-27T12:11:15Z</dcterms:created>
  <dcterms:modified xsi:type="dcterms:W3CDTF">2021-09-30T13:44:22Z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0x0101000656FD484EECAE4390AA46C8A3FD17FB</vt:lpwstr>
  </property>
</Properties>
</file>